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notesMasterIdLst>
    <p:notesMasterId r:id="rId43"/>
  </p:notesMasterIdLst>
  <p:sldIdLst>
    <p:sldId id="256" r:id="rId2"/>
    <p:sldId id="257" r:id="rId3"/>
    <p:sldId id="398" r:id="rId4"/>
    <p:sldId id="399" r:id="rId5"/>
    <p:sldId id="400" r:id="rId6"/>
    <p:sldId id="401" r:id="rId7"/>
    <p:sldId id="402" r:id="rId8"/>
    <p:sldId id="338" r:id="rId9"/>
    <p:sldId id="384" r:id="rId10"/>
    <p:sldId id="337" r:id="rId11"/>
    <p:sldId id="341" r:id="rId12"/>
    <p:sldId id="373" r:id="rId13"/>
    <p:sldId id="344" r:id="rId14"/>
    <p:sldId id="305" r:id="rId15"/>
    <p:sldId id="339" r:id="rId16"/>
    <p:sldId id="340" r:id="rId17"/>
    <p:sldId id="387" r:id="rId18"/>
    <p:sldId id="376" r:id="rId19"/>
    <p:sldId id="380" r:id="rId20"/>
    <p:sldId id="386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6" r:id="rId32"/>
    <p:sldId id="354" r:id="rId33"/>
    <p:sldId id="345" r:id="rId34"/>
    <p:sldId id="349" r:id="rId35"/>
    <p:sldId id="351" r:id="rId36"/>
    <p:sldId id="352" r:id="rId37"/>
    <p:sldId id="353" r:id="rId38"/>
    <p:sldId id="314" r:id="rId39"/>
    <p:sldId id="371" r:id="rId40"/>
    <p:sldId id="385" r:id="rId41"/>
    <p:sldId id="316" r:id="rId42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55D23A-B880-4278-AA1E-DB010D66012C}">
          <p14:sldIdLst>
            <p14:sldId id="256"/>
            <p14:sldId id="257"/>
            <p14:sldId id="398"/>
            <p14:sldId id="399"/>
            <p14:sldId id="400"/>
            <p14:sldId id="401"/>
            <p14:sldId id="402"/>
            <p14:sldId id="338"/>
            <p14:sldId id="384"/>
            <p14:sldId id="337"/>
            <p14:sldId id="341"/>
            <p14:sldId id="373"/>
            <p14:sldId id="344"/>
            <p14:sldId id="305"/>
            <p14:sldId id="339"/>
            <p14:sldId id="340"/>
            <p14:sldId id="387"/>
            <p14:sldId id="376"/>
            <p14:sldId id="380"/>
            <p14:sldId id="386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6"/>
            <p14:sldId id="354"/>
            <p14:sldId id="345"/>
            <p14:sldId id="349"/>
            <p14:sldId id="351"/>
            <p14:sldId id="352"/>
            <p14:sldId id="353"/>
            <p14:sldId id="314"/>
            <p14:sldId id="371"/>
            <p14:sldId id="385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0" autoAdjust="0"/>
    <p:restoredTop sz="64120" autoAdjust="0"/>
  </p:normalViewPr>
  <p:slideViewPr>
    <p:cSldViewPr snapToGrid="0">
      <p:cViewPr varScale="1">
        <p:scale>
          <a:sx n="83" d="100"/>
          <a:sy n="83" d="100"/>
        </p:scale>
        <p:origin x="861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6" d="100"/>
        <a:sy n="17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5D4F5-5923-49AC-92A8-4F74E24EA24E}" type="datetimeFigureOut">
              <a:rPr lang="en-DE" smtClean="0"/>
              <a:t>09/07/2024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C9B5F-B144-4A81-A1FF-AEA0546669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306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39363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0627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8694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2745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94202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6239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44257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07869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46623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61939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8017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63179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92643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574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972632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17524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30593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84856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76209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68299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84163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1046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08897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18747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8137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611694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622803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33995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4887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45649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39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833541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40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658421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41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533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4664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9190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86306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30533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08324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C9B5F-B144-4A81-A1FF-AEA0546669E0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9721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793B5-2A0B-6D78-977C-62B26ABB7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FE4BB-4C61-BAA9-3A90-A039DAD56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8B16C-7C7D-8239-280B-24D44F5D2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811B-FA9C-4FFA-B858-3A48F642FAFE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CCD7-EDE5-2C36-E219-A8B83A97D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00774-4CA9-8B9F-AE98-C37BE070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3998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2FC7-AF91-3983-D30C-8AFA6AD89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61E673-DF85-CF4E-3817-58599FF72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5EAF7-138E-3193-677E-033E077F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E10B8-F342-4EF4-B7C5-820827716E70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CAD7B-2C7D-223B-C595-D1CE2A9A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910E4-0FE9-FCFD-E4B3-BED643C6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96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2ABED-5E79-0D15-4AE4-F9D0F2910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3F061-D96B-83C8-55BF-FBC3115F1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B4850-8D6E-0BAD-1235-9884ACF9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1CA3-F85F-49CA-A84D-0BC7C739CC19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58796-42F9-EA41-EBBC-6E796C80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47D6-56A3-E784-3BF5-F35CCBEF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875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FC3E-F1D7-4F70-AFF4-8CD3595B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FB44-5E0F-BB37-F570-A93D25545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A5ED-50C6-4404-4B56-EC7DD1E71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EC2E-F5A1-4C67-AECB-60F16934B7B1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584F2-41AA-1275-5912-858FDBDCE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B8E4D-8D03-3ED4-7DDA-B51A22B8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0030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D088-22E6-D519-8F17-467237D3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4427D-90E3-1503-C2D6-58A68B302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552E4-DC09-7730-CCE6-DCF6666B6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A4C7-38BF-43FD-B4C6-F15BDD4C6979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BD5A5-6587-BB1C-9BAB-F3AD841F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B1344-0EDE-64B1-1B9D-FFA8FE26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746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3AEA-7493-ADEA-BDB7-F18DCF139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E66E1-E202-4C67-A04F-B1E91F220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34D3A-5109-1ACE-DAB6-D91FCE5CD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25FFD-1BDB-2044-544B-9EAC56A0E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6101E-EB65-43C0-8827-2C0BA6F7EB8B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A4603-39BB-30F6-6C31-F48F33C11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E537F-E152-98CE-BC89-E548DE2A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3049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905D1-39A3-D48D-2601-7B6F4B8C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45D80-0B00-F513-B5A1-AFB47E9DC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15F88-2796-E818-F163-AC933C10D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3CAA4-CF17-5E33-875D-E24B91DC6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8C9BD-AB34-6E10-D8FD-388FF02702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9D630-5D4C-09D7-5EA8-6C5D425B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1B31E-4A38-4B6A-BFF4-E1268E1D01F4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1749D-869F-7B13-6C2E-A8E87263B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CE1E6A-5E86-5E1D-021D-1623E554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6998574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A6045-7567-2662-4798-3DFF19FB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B51A0-53EC-85BF-1FC5-54502852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B8F4-8F25-442C-A286-49A5BDA5449A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13BDD-1A8C-8F85-C414-E1DB831D5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E0167-CD81-FC66-DDAB-6F2450E6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382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11A37-016D-51E8-E184-973F215F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1300-E380-4AB0-89E2-A858560C2DC0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367C9-8AD9-61B7-3F9D-E75159B2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4F257-AC79-1C02-87AE-C721B773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9488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A8DE-55F0-FB8B-9758-4B660F93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DDB3E-02B6-47A8-E253-BA3F4C309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1B989-3945-2993-6B86-227886E3C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CE878-D50D-C401-0B85-029A273D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45C3-159B-420A-8E68-C9B2362411D8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F91C4-EBD6-C78E-3BB2-9A759E57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0C231-A968-57E8-445E-3E4BA818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361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F248-76F9-DCFC-AFBB-A74FCF8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F088E-3F72-521F-85B0-D6B15C16F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248B3-BAD8-A4F3-63F7-6AB9E6833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12B0A-2478-B3B5-22B1-2CEE7D02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72826-FD35-42E8-9D04-41A17B50CA2F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40F02-D9DF-6495-D275-363F5063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8F76B-9BB7-EBD1-4FD6-EEB0B6CCC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9356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DF33F-F1DA-409A-AC57-D23031D6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D3331-8FC9-9498-AD40-A67A70188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C847-4705-1172-D772-2158B8F20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41B31E-4A38-4B6A-BFF4-E1268E1D01F4}" type="datetime8">
              <a:rPr lang="en-DE" smtClean="0"/>
              <a:t>09/07/2024 08:56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D8A38-3A8B-F47E-B559-0FF967784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2DA98-2247-A2DF-E590-32A518659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07FA3A-15AF-4676-9824-105E44DF9F5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2244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1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40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40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6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6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7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6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69.png"/><Relationship Id="rId4" Type="http://schemas.openxmlformats.org/officeDocument/2006/relationships/image" Target="../media/image3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90.png"/><Relationship Id="rId4" Type="http://schemas.openxmlformats.org/officeDocument/2006/relationships/image" Target="../media/image3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0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0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g"/><Relationship Id="rId4" Type="http://schemas.openxmlformats.org/officeDocument/2006/relationships/image" Target="../media/image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F543F-7231-94B8-DDD1-BC5B5FE31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1418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Bridge</a:t>
            </a:r>
            <a:r>
              <a:rPr lang="en-DE" dirty="0"/>
              <a:t> Sampling for Connections via Multiple Scattering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30043-5199-0485-AFA9-276513FBD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93864"/>
            <a:ext cx="9144000" cy="1655762"/>
          </a:xfrm>
        </p:spPr>
        <p:txBody>
          <a:bodyPr/>
          <a:lstStyle/>
          <a:p>
            <a:r>
              <a:rPr lang="en-DE" dirty="0">
                <a:solidFill>
                  <a:schemeClr val="accent1"/>
                </a:solidFill>
              </a:rPr>
              <a:t>Vincent Schüßler</a:t>
            </a:r>
            <a:r>
              <a:rPr lang="en-DE" dirty="0"/>
              <a:t>, Johannes </a:t>
            </a:r>
            <a:r>
              <a:rPr lang="en-DE" dirty="0" err="1"/>
              <a:t>Hanika</a:t>
            </a:r>
            <a:r>
              <a:rPr lang="en-DE" dirty="0"/>
              <a:t>, Carsten </a:t>
            </a:r>
            <a:r>
              <a:rPr lang="en-DE" dirty="0" err="1"/>
              <a:t>Dachsbacher</a:t>
            </a:r>
            <a:endParaRPr lang="en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4FE48-D81D-53E7-C546-485920F8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E07FA3A-15AF-4676-9824-105E44DF9F5E}" type="slidenum">
              <a:rPr lang="en-DE" smtClean="0"/>
              <a:t>1</a:t>
            </a:fld>
            <a:endParaRPr lang="en-DE"/>
          </a:p>
        </p:txBody>
      </p:sp>
      <p:pic>
        <p:nvPicPr>
          <p:cNvPr id="4" name="Grafik 11">
            <a:extLst>
              <a:ext uri="{FF2B5EF4-FFF2-40B4-BE49-F238E27FC236}">
                <a16:creationId xmlns:a16="http://schemas.microsoft.com/office/drawing/2014/main" id="{3CF7E83C-9DF8-8961-CA56-CD098C662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99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D73A-F5BD-CAE3-4348-1E3AF70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e</a:t>
            </a:r>
            <a:r>
              <a:rPr lang="en-DE" dirty="0" err="1"/>
              <a:t>xplicit</a:t>
            </a:r>
            <a:r>
              <a:rPr lang="en-DE" dirty="0"/>
              <a:t> paths?</a:t>
            </a:r>
          </a:p>
        </p:txBody>
      </p:sp>
      <p:pic>
        <p:nvPicPr>
          <p:cNvPr id="6" name="Content Placeholder 5" descr="A black circle with a light on it&#10;&#10;Description automatically generated">
            <a:extLst>
              <a:ext uri="{FF2B5EF4-FFF2-40B4-BE49-F238E27FC236}">
                <a16:creationId xmlns:a16="http://schemas.microsoft.com/office/drawing/2014/main" id="{BABDE97A-5CFC-8383-E8F6-883420939E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13750" b="31793"/>
          <a:stretch/>
        </p:blipFill>
        <p:spPr>
          <a:xfrm>
            <a:off x="838200" y="1690688"/>
            <a:ext cx="10515600" cy="4612508"/>
          </a:xfrm>
          <a:ln w="127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96550"/>
                      <a:gd name="connsiteY0" fmla="*/ 0 h 4486275"/>
                      <a:gd name="connsiteX1" fmla="*/ 699770 w 10496550"/>
                      <a:gd name="connsiteY1" fmla="*/ 0 h 4486275"/>
                      <a:gd name="connsiteX2" fmla="*/ 1294575 w 10496550"/>
                      <a:gd name="connsiteY2" fmla="*/ 0 h 4486275"/>
                      <a:gd name="connsiteX3" fmla="*/ 1994345 w 10496550"/>
                      <a:gd name="connsiteY3" fmla="*/ 0 h 4486275"/>
                      <a:gd name="connsiteX4" fmla="*/ 2799080 w 10496550"/>
                      <a:gd name="connsiteY4" fmla="*/ 0 h 4486275"/>
                      <a:gd name="connsiteX5" fmla="*/ 3603816 w 10496550"/>
                      <a:gd name="connsiteY5" fmla="*/ 0 h 4486275"/>
                      <a:gd name="connsiteX6" fmla="*/ 4408551 w 10496550"/>
                      <a:gd name="connsiteY6" fmla="*/ 0 h 4486275"/>
                      <a:gd name="connsiteX7" fmla="*/ 5318252 w 10496550"/>
                      <a:gd name="connsiteY7" fmla="*/ 0 h 4486275"/>
                      <a:gd name="connsiteX8" fmla="*/ 6018022 w 10496550"/>
                      <a:gd name="connsiteY8" fmla="*/ 0 h 4486275"/>
                      <a:gd name="connsiteX9" fmla="*/ 6822757 w 10496550"/>
                      <a:gd name="connsiteY9" fmla="*/ 0 h 4486275"/>
                      <a:gd name="connsiteX10" fmla="*/ 7522527 w 10496550"/>
                      <a:gd name="connsiteY10" fmla="*/ 0 h 4486275"/>
                      <a:gd name="connsiteX11" fmla="*/ 8222297 w 10496550"/>
                      <a:gd name="connsiteY11" fmla="*/ 0 h 4486275"/>
                      <a:gd name="connsiteX12" fmla="*/ 8922067 w 10496550"/>
                      <a:gd name="connsiteY12" fmla="*/ 0 h 4486275"/>
                      <a:gd name="connsiteX13" fmla="*/ 9306941 w 10496550"/>
                      <a:gd name="connsiteY13" fmla="*/ 0 h 4486275"/>
                      <a:gd name="connsiteX14" fmla="*/ 10496550 w 10496550"/>
                      <a:gd name="connsiteY14" fmla="*/ 0 h 4486275"/>
                      <a:gd name="connsiteX15" fmla="*/ 10496550 w 10496550"/>
                      <a:gd name="connsiteY15" fmla="*/ 506308 h 4486275"/>
                      <a:gd name="connsiteX16" fmla="*/ 10496550 w 10496550"/>
                      <a:gd name="connsiteY16" fmla="*/ 1192067 h 4486275"/>
                      <a:gd name="connsiteX17" fmla="*/ 10496550 w 10496550"/>
                      <a:gd name="connsiteY17" fmla="*/ 1788101 h 4486275"/>
                      <a:gd name="connsiteX18" fmla="*/ 10496550 w 10496550"/>
                      <a:gd name="connsiteY18" fmla="*/ 2339272 h 4486275"/>
                      <a:gd name="connsiteX19" fmla="*/ 10496550 w 10496550"/>
                      <a:gd name="connsiteY19" fmla="*/ 2845580 h 4486275"/>
                      <a:gd name="connsiteX20" fmla="*/ 10496550 w 10496550"/>
                      <a:gd name="connsiteY20" fmla="*/ 3396751 h 4486275"/>
                      <a:gd name="connsiteX21" fmla="*/ 10496550 w 10496550"/>
                      <a:gd name="connsiteY21" fmla="*/ 4486275 h 4486275"/>
                      <a:gd name="connsiteX22" fmla="*/ 9796780 w 10496550"/>
                      <a:gd name="connsiteY22" fmla="*/ 4486275 h 4486275"/>
                      <a:gd name="connsiteX23" fmla="*/ 8887079 w 10496550"/>
                      <a:gd name="connsiteY23" fmla="*/ 4486275 h 4486275"/>
                      <a:gd name="connsiteX24" fmla="*/ 7977378 w 10496550"/>
                      <a:gd name="connsiteY24" fmla="*/ 4486275 h 4486275"/>
                      <a:gd name="connsiteX25" fmla="*/ 7277608 w 10496550"/>
                      <a:gd name="connsiteY25" fmla="*/ 4486275 h 4486275"/>
                      <a:gd name="connsiteX26" fmla="*/ 6367907 w 10496550"/>
                      <a:gd name="connsiteY26" fmla="*/ 4486275 h 4486275"/>
                      <a:gd name="connsiteX27" fmla="*/ 5668137 w 10496550"/>
                      <a:gd name="connsiteY27" fmla="*/ 4486275 h 4486275"/>
                      <a:gd name="connsiteX28" fmla="*/ 4863402 w 10496550"/>
                      <a:gd name="connsiteY28" fmla="*/ 4486275 h 4486275"/>
                      <a:gd name="connsiteX29" fmla="*/ 4478528 w 10496550"/>
                      <a:gd name="connsiteY29" fmla="*/ 4486275 h 4486275"/>
                      <a:gd name="connsiteX30" fmla="*/ 3568827 w 10496550"/>
                      <a:gd name="connsiteY30" fmla="*/ 4486275 h 4486275"/>
                      <a:gd name="connsiteX31" fmla="*/ 2974023 w 10496550"/>
                      <a:gd name="connsiteY31" fmla="*/ 4486275 h 4486275"/>
                      <a:gd name="connsiteX32" fmla="*/ 2169287 w 10496550"/>
                      <a:gd name="connsiteY32" fmla="*/ 4486275 h 4486275"/>
                      <a:gd name="connsiteX33" fmla="*/ 1784414 w 10496550"/>
                      <a:gd name="connsiteY33" fmla="*/ 4486275 h 4486275"/>
                      <a:gd name="connsiteX34" fmla="*/ 874713 w 10496550"/>
                      <a:gd name="connsiteY34" fmla="*/ 4486275 h 4486275"/>
                      <a:gd name="connsiteX35" fmla="*/ 0 w 10496550"/>
                      <a:gd name="connsiteY35" fmla="*/ 4486275 h 4486275"/>
                      <a:gd name="connsiteX36" fmla="*/ 0 w 10496550"/>
                      <a:gd name="connsiteY36" fmla="*/ 3845379 h 4486275"/>
                      <a:gd name="connsiteX37" fmla="*/ 0 w 10496550"/>
                      <a:gd name="connsiteY37" fmla="*/ 3339070 h 4486275"/>
                      <a:gd name="connsiteX38" fmla="*/ 0 w 10496550"/>
                      <a:gd name="connsiteY38" fmla="*/ 2608448 h 4486275"/>
                      <a:gd name="connsiteX39" fmla="*/ 0 w 10496550"/>
                      <a:gd name="connsiteY39" fmla="*/ 2102140 h 4486275"/>
                      <a:gd name="connsiteX40" fmla="*/ 0 w 10496550"/>
                      <a:gd name="connsiteY40" fmla="*/ 1461244 h 4486275"/>
                      <a:gd name="connsiteX41" fmla="*/ 0 w 10496550"/>
                      <a:gd name="connsiteY41" fmla="*/ 954936 h 4486275"/>
                      <a:gd name="connsiteX42" fmla="*/ 0 w 10496550"/>
                      <a:gd name="connsiteY42" fmla="*/ 0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496550" h="4486275" fill="none" extrusionOk="0">
                        <a:moveTo>
                          <a:pt x="0" y="0"/>
                        </a:moveTo>
                        <a:cubicBezTo>
                          <a:pt x="285644" y="6564"/>
                          <a:pt x="383845" y="-8894"/>
                          <a:pt x="699770" y="0"/>
                        </a:cubicBezTo>
                        <a:cubicBezTo>
                          <a:pt x="1015695" y="8894"/>
                          <a:pt x="1110437" y="-21815"/>
                          <a:pt x="1294575" y="0"/>
                        </a:cubicBezTo>
                        <a:cubicBezTo>
                          <a:pt x="1478713" y="21815"/>
                          <a:pt x="1687171" y="-15603"/>
                          <a:pt x="1994345" y="0"/>
                        </a:cubicBezTo>
                        <a:cubicBezTo>
                          <a:pt x="2301519" y="15603"/>
                          <a:pt x="2418127" y="31927"/>
                          <a:pt x="2799080" y="0"/>
                        </a:cubicBezTo>
                        <a:cubicBezTo>
                          <a:pt x="3180033" y="-31927"/>
                          <a:pt x="3371477" y="10303"/>
                          <a:pt x="3603816" y="0"/>
                        </a:cubicBezTo>
                        <a:cubicBezTo>
                          <a:pt x="3836155" y="-10303"/>
                          <a:pt x="4042741" y="3288"/>
                          <a:pt x="4408551" y="0"/>
                        </a:cubicBezTo>
                        <a:cubicBezTo>
                          <a:pt x="4774362" y="-3288"/>
                          <a:pt x="5036430" y="36419"/>
                          <a:pt x="5318252" y="0"/>
                        </a:cubicBezTo>
                        <a:cubicBezTo>
                          <a:pt x="5600074" y="-36419"/>
                          <a:pt x="5820473" y="7223"/>
                          <a:pt x="6018022" y="0"/>
                        </a:cubicBezTo>
                        <a:cubicBezTo>
                          <a:pt x="6215571" y="-7223"/>
                          <a:pt x="6533835" y="-37697"/>
                          <a:pt x="6822757" y="0"/>
                        </a:cubicBezTo>
                        <a:cubicBezTo>
                          <a:pt x="7111679" y="37697"/>
                          <a:pt x="7309083" y="-4895"/>
                          <a:pt x="7522527" y="0"/>
                        </a:cubicBezTo>
                        <a:cubicBezTo>
                          <a:pt x="7735971" y="4895"/>
                          <a:pt x="7945517" y="32335"/>
                          <a:pt x="8222297" y="0"/>
                        </a:cubicBezTo>
                        <a:cubicBezTo>
                          <a:pt x="8499077" y="-32335"/>
                          <a:pt x="8632956" y="-23408"/>
                          <a:pt x="8922067" y="0"/>
                        </a:cubicBezTo>
                        <a:cubicBezTo>
                          <a:pt x="9211178" y="23408"/>
                          <a:pt x="9162226" y="5685"/>
                          <a:pt x="9306941" y="0"/>
                        </a:cubicBezTo>
                        <a:cubicBezTo>
                          <a:pt x="9451656" y="-5685"/>
                          <a:pt x="10009525" y="55469"/>
                          <a:pt x="10496550" y="0"/>
                        </a:cubicBezTo>
                        <a:cubicBezTo>
                          <a:pt x="10513994" y="246071"/>
                          <a:pt x="10486731" y="298955"/>
                          <a:pt x="10496550" y="506308"/>
                        </a:cubicBezTo>
                        <a:cubicBezTo>
                          <a:pt x="10506369" y="713661"/>
                          <a:pt x="10524848" y="1011899"/>
                          <a:pt x="10496550" y="1192067"/>
                        </a:cubicBezTo>
                        <a:cubicBezTo>
                          <a:pt x="10468252" y="1372235"/>
                          <a:pt x="10500150" y="1664984"/>
                          <a:pt x="10496550" y="1788101"/>
                        </a:cubicBezTo>
                        <a:cubicBezTo>
                          <a:pt x="10492950" y="1911218"/>
                          <a:pt x="10505836" y="2154347"/>
                          <a:pt x="10496550" y="2339272"/>
                        </a:cubicBezTo>
                        <a:cubicBezTo>
                          <a:pt x="10487264" y="2524197"/>
                          <a:pt x="10496587" y="2721529"/>
                          <a:pt x="10496550" y="2845580"/>
                        </a:cubicBezTo>
                        <a:cubicBezTo>
                          <a:pt x="10496513" y="2969631"/>
                          <a:pt x="10489511" y="3212575"/>
                          <a:pt x="10496550" y="3396751"/>
                        </a:cubicBezTo>
                        <a:cubicBezTo>
                          <a:pt x="10503589" y="3580927"/>
                          <a:pt x="10538220" y="4003770"/>
                          <a:pt x="10496550" y="4486275"/>
                        </a:cubicBezTo>
                        <a:cubicBezTo>
                          <a:pt x="10273476" y="4501095"/>
                          <a:pt x="9940400" y="4473755"/>
                          <a:pt x="9796780" y="4486275"/>
                        </a:cubicBezTo>
                        <a:cubicBezTo>
                          <a:pt x="9653160" y="4498796"/>
                          <a:pt x="9326108" y="4475828"/>
                          <a:pt x="8887079" y="4486275"/>
                        </a:cubicBezTo>
                        <a:cubicBezTo>
                          <a:pt x="8448050" y="4496722"/>
                          <a:pt x="8207857" y="4458745"/>
                          <a:pt x="7977378" y="4486275"/>
                        </a:cubicBezTo>
                        <a:cubicBezTo>
                          <a:pt x="7746899" y="4513805"/>
                          <a:pt x="7625336" y="4478145"/>
                          <a:pt x="7277608" y="4486275"/>
                        </a:cubicBezTo>
                        <a:cubicBezTo>
                          <a:pt x="6929880" y="4494406"/>
                          <a:pt x="6714007" y="4514279"/>
                          <a:pt x="6367907" y="4486275"/>
                        </a:cubicBezTo>
                        <a:cubicBezTo>
                          <a:pt x="6021807" y="4458271"/>
                          <a:pt x="5838479" y="4463209"/>
                          <a:pt x="5668137" y="4486275"/>
                        </a:cubicBezTo>
                        <a:cubicBezTo>
                          <a:pt x="5497795" y="4509342"/>
                          <a:pt x="5055325" y="4462900"/>
                          <a:pt x="4863402" y="4486275"/>
                        </a:cubicBezTo>
                        <a:cubicBezTo>
                          <a:pt x="4671479" y="4509650"/>
                          <a:pt x="4637710" y="4480027"/>
                          <a:pt x="4478528" y="4486275"/>
                        </a:cubicBezTo>
                        <a:cubicBezTo>
                          <a:pt x="4319346" y="4492523"/>
                          <a:pt x="3872514" y="4512468"/>
                          <a:pt x="3568827" y="4486275"/>
                        </a:cubicBezTo>
                        <a:cubicBezTo>
                          <a:pt x="3265140" y="4460082"/>
                          <a:pt x="3165038" y="4499268"/>
                          <a:pt x="2974023" y="4486275"/>
                        </a:cubicBezTo>
                        <a:cubicBezTo>
                          <a:pt x="2783008" y="4473282"/>
                          <a:pt x="2556577" y="4464969"/>
                          <a:pt x="2169287" y="4486275"/>
                        </a:cubicBezTo>
                        <a:cubicBezTo>
                          <a:pt x="1781997" y="4507581"/>
                          <a:pt x="1962089" y="4481900"/>
                          <a:pt x="1784414" y="4486275"/>
                        </a:cubicBezTo>
                        <a:cubicBezTo>
                          <a:pt x="1606739" y="4490650"/>
                          <a:pt x="1078571" y="4480600"/>
                          <a:pt x="874713" y="4486275"/>
                        </a:cubicBezTo>
                        <a:cubicBezTo>
                          <a:pt x="670855" y="4491950"/>
                          <a:pt x="346347" y="4468415"/>
                          <a:pt x="0" y="4486275"/>
                        </a:cubicBezTo>
                        <a:cubicBezTo>
                          <a:pt x="20582" y="4185257"/>
                          <a:pt x="-15558" y="4014677"/>
                          <a:pt x="0" y="3845379"/>
                        </a:cubicBezTo>
                        <a:cubicBezTo>
                          <a:pt x="15558" y="3676081"/>
                          <a:pt x="-2814" y="3488099"/>
                          <a:pt x="0" y="3339070"/>
                        </a:cubicBezTo>
                        <a:cubicBezTo>
                          <a:pt x="2814" y="3190041"/>
                          <a:pt x="-32774" y="2757293"/>
                          <a:pt x="0" y="2608448"/>
                        </a:cubicBezTo>
                        <a:cubicBezTo>
                          <a:pt x="32774" y="2459603"/>
                          <a:pt x="21595" y="2305342"/>
                          <a:pt x="0" y="2102140"/>
                        </a:cubicBezTo>
                        <a:cubicBezTo>
                          <a:pt x="-21595" y="1898938"/>
                          <a:pt x="-21853" y="1651185"/>
                          <a:pt x="0" y="1461244"/>
                        </a:cubicBezTo>
                        <a:cubicBezTo>
                          <a:pt x="21853" y="1271303"/>
                          <a:pt x="14122" y="1093223"/>
                          <a:pt x="0" y="954936"/>
                        </a:cubicBezTo>
                        <a:cubicBezTo>
                          <a:pt x="-14122" y="816649"/>
                          <a:pt x="-387" y="312091"/>
                          <a:pt x="0" y="0"/>
                        </a:cubicBezTo>
                        <a:close/>
                      </a:path>
                      <a:path w="10496550" h="4486275" stroke="0" extrusionOk="0">
                        <a:moveTo>
                          <a:pt x="0" y="0"/>
                        </a:moveTo>
                        <a:cubicBezTo>
                          <a:pt x="197646" y="-24225"/>
                          <a:pt x="348382" y="-23931"/>
                          <a:pt x="594805" y="0"/>
                        </a:cubicBezTo>
                        <a:cubicBezTo>
                          <a:pt x="841228" y="23931"/>
                          <a:pt x="788271" y="-14756"/>
                          <a:pt x="979678" y="0"/>
                        </a:cubicBezTo>
                        <a:cubicBezTo>
                          <a:pt x="1171085" y="14756"/>
                          <a:pt x="1663358" y="1774"/>
                          <a:pt x="1889379" y="0"/>
                        </a:cubicBezTo>
                        <a:cubicBezTo>
                          <a:pt x="2115400" y="-1774"/>
                          <a:pt x="2299870" y="13063"/>
                          <a:pt x="2484184" y="0"/>
                        </a:cubicBezTo>
                        <a:cubicBezTo>
                          <a:pt x="2668498" y="-13063"/>
                          <a:pt x="2934395" y="-21450"/>
                          <a:pt x="3078988" y="0"/>
                        </a:cubicBezTo>
                        <a:cubicBezTo>
                          <a:pt x="3223581" y="21450"/>
                          <a:pt x="3686946" y="918"/>
                          <a:pt x="3988689" y="0"/>
                        </a:cubicBezTo>
                        <a:cubicBezTo>
                          <a:pt x="4290432" y="-918"/>
                          <a:pt x="4329472" y="22291"/>
                          <a:pt x="4478528" y="0"/>
                        </a:cubicBezTo>
                        <a:cubicBezTo>
                          <a:pt x="4627584" y="-22291"/>
                          <a:pt x="5125097" y="25975"/>
                          <a:pt x="5388229" y="0"/>
                        </a:cubicBezTo>
                        <a:cubicBezTo>
                          <a:pt x="5651361" y="-25975"/>
                          <a:pt x="5956159" y="-6677"/>
                          <a:pt x="6297930" y="0"/>
                        </a:cubicBezTo>
                        <a:cubicBezTo>
                          <a:pt x="6639701" y="6677"/>
                          <a:pt x="6728035" y="4474"/>
                          <a:pt x="6997700" y="0"/>
                        </a:cubicBezTo>
                        <a:cubicBezTo>
                          <a:pt x="7267365" y="-4474"/>
                          <a:pt x="7725021" y="33870"/>
                          <a:pt x="7907401" y="0"/>
                        </a:cubicBezTo>
                        <a:cubicBezTo>
                          <a:pt x="8089781" y="-33870"/>
                          <a:pt x="8228740" y="13996"/>
                          <a:pt x="8502206" y="0"/>
                        </a:cubicBezTo>
                        <a:cubicBezTo>
                          <a:pt x="8775673" y="-13996"/>
                          <a:pt x="8915391" y="-15275"/>
                          <a:pt x="9097010" y="0"/>
                        </a:cubicBezTo>
                        <a:cubicBezTo>
                          <a:pt x="9278629" y="15275"/>
                          <a:pt x="9720287" y="34948"/>
                          <a:pt x="9901746" y="0"/>
                        </a:cubicBezTo>
                        <a:cubicBezTo>
                          <a:pt x="10083205" y="-34948"/>
                          <a:pt x="10371701" y="5394"/>
                          <a:pt x="10496550" y="0"/>
                        </a:cubicBezTo>
                        <a:cubicBezTo>
                          <a:pt x="10518291" y="320764"/>
                          <a:pt x="10482658" y="390700"/>
                          <a:pt x="10496550" y="730622"/>
                        </a:cubicBezTo>
                        <a:cubicBezTo>
                          <a:pt x="10510442" y="1070544"/>
                          <a:pt x="10507418" y="1272556"/>
                          <a:pt x="10496550" y="1416381"/>
                        </a:cubicBezTo>
                        <a:cubicBezTo>
                          <a:pt x="10485682" y="1560206"/>
                          <a:pt x="10522049" y="1871628"/>
                          <a:pt x="10496550" y="2102140"/>
                        </a:cubicBezTo>
                        <a:cubicBezTo>
                          <a:pt x="10471051" y="2332652"/>
                          <a:pt x="10505611" y="2564107"/>
                          <a:pt x="10496550" y="2787899"/>
                        </a:cubicBezTo>
                        <a:cubicBezTo>
                          <a:pt x="10487489" y="3011691"/>
                          <a:pt x="10521619" y="3116668"/>
                          <a:pt x="10496550" y="3294208"/>
                        </a:cubicBezTo>
                        <a:cubicBezTo>
                          <a:pt x="10471481" y="3471748"/>
                          <a:pt x="10523486" y="3711131"/>
                          <a:pt x="10496550" y="3845379"/>
                        </a:cubicBezTo>
                        <a:cubicBezTo>
                          <a:pt x="10469614" y="3979627"/>
                          <a:pt x="10491541" y="4280183"/>
                          <a:pt x="10496550" y="4486275"/>
                        </a:cubicBezTo>
                        <a:cubicBezTo>
                          <a:pt x="10320553" y="4496557"/>
                          <a:pt x="10179956" y="4510959"/>
                          <a:pt x="9901746" y="4486275"/>
                        </a:cubicBezTo>
                        <a:cubicBezTo>
                          <a:pt x="9623536" y="4461591"/>
                          <a:pt x="9463609" y="4461345"/>
                          <a:pt x="9201976" y="4486275"/>
                        </a:cubicBezTo>
                        <a:cubicBezTo>
                          <a:pt x="8940343" y="4511206"/>
                          <a:pt x="8997370" y="4487572"/>
                          <a:pt x="8817102" y="4486275"/>
                        </a:cubicBezTo>
                        <a:cubicBezTo>
                          <a:pt x="8636834" y="4484978"/>
                          <a:pt x="8585577" y="4477898"/>
                          <a:pt x="8432229" y="4486275"/>
                        </a:cubicBezTo>
                        <a:cubicBezTo>
                          <a:pt x="8278881" y="4494652"/>
                          <a:pt x="7969933" y="4502787"/>
                          <a:pt x="7732459" y="4486275"/>
                        </a:cubicBezTo>
                        <a:cubicBezTo>
                          <a:pt x="7494985" y="4469764"/>
                          <a:pt x="7375912" y="4465079"/>
                          <a:pt x="7242620" y="4486275"/>
                        </a:cubicBezTo>
                        <a:cubicBezTo>
                          <a:pt x="7109328" y="4507471"/>
                          <a:pt x="6661818" y="4487439"/>
                          <a:pt x="6437884" y="4486275"/>
                        </a:cubicBezTo>
                        <a:cubicBezTo>
                          <a:pt x="6213950" y="4485111"/>
                          <a:pt x="6187628" y="4479806"/>
                          <a:pt x="5948045" y="4486275"/>
                        </a:cubicBezTo>
                        <a:cubicBezTo>
                          <a:pt x="5708462" y="4492744"/>
                          <a:pt x="5319208" y="4463035"/>
                          <a:pt x="5143310" y="4486275"/>
                        </a:cubicBezTo>
                        <a:cubicBezTo>
                          <a:pt x="4967413" y="4509515"/>
                          <a:pt x="4898255" y="4467607"/>
                          <a:pt x="4758436" y="4486275"/>
                        </a:cubicBezTo>
                        <a:cubicBezTo>
                          <a:pt x="4618617" y="4504943"/>
                          <a:pt x="4275287" y="4487224"/>
                          <a:pt x="3953701" y="4486275"/>
                        </a:cubicBezTo>
                        <a:cubicBezTo>
                          <a:pt x="3632115" y="4485326"/>
                          <a:pt x="3648768" y="4497415"/>
                          <a:pt x="3463862" y="4486275"/>
                        </a:cubicBezTo>
                        <a:cubicBezTo>
                          <a:pt x="3278956" y="4475135"/>
                          <a:pt x="3195608" y="4468272"/>
                          <a:pt x="3078988" y="4486275"/>
                        </a:cubicBezTo>
                        <a:cubicBezTo>
                          <a:pt x="2962368" y="4504278"/>
                          <a:pt x="2731039" y="4504345"/>
                          <a:pt x="2589149" y="4486275"/>
                        </a:cubicBezTo>
                        <a:cubicBezTo>
                          <a:pt x="2447259" y="4468205"/>
                          <a:pt x="1999326" y="4512903"/>
                          <a:pt x="1784414" y="4486275"/>
                        </a:cubicBezTo>
                        <a:cubicBezTo>
                          <a:pt x="1569502" y="4459647"/>
                          <a:pt x="1405020" y="4472922"/>
                          <a:pt x="1294575" y="4486275"/>
                        </a:cubicBezTo>
                        <a:cubicBezTo>
                          <a:pt x="1184130" y="4499628"/>
                          <a:pt x="1059687" y="4470364"/>
                          <a:pt x="909701" y="4486275"/>
                        </a:cubicBezTo>
                        <a:cubicBezTo>
                          <a:pt x="759715" y="4502186"/>
                          <a:pt x="371237" y="4525718"/>
                          <a:pt x="0" y="4486275"/>
                        </a:cubicBezTo>
                        <a:cubicBezTo>
                          <a:pt x="-19977" y="4238504"/>
                          <a:pt x="-3267" y="4089484"/>
                          <a:pt x="0" y="3890241"/>
                        </a:cubicBezTo>
                        <a:cubicBezTo>
                          <a:pt x="3267" y="3690998"/>
                          <a:pt x="-3344" y="3551139"/>
                          <a:pt x="0" y="3383933"/>
                        </a:cubicBezTo>
                        <a:cubicBezTo>
                          <a:pt x="3344" y="3216727"/>
                          <a:pt x="-30855" y="2871972"/>
                          <a:pt x="0" y="2743037"/>
                        </a:cubicBezTo>
                        <a:cubicBezTo>
                          <a:pt x="30855" y="2614102"/>
                          <a:pt x="-4232" y="2321789"/>
                          <a:pt x="0" y="2191866"/>
                        </a:cubicBezTo>
                        <a:cubicBezTo>
                          <a:pt x="4232" y="2061943"/>
                          <a:pt x="-18442" y="1726601"/>
                          <a:pt x="0" y="1550969"/>
                        </a:cubicBezTo>
                        <a:cubicBezTo>
                          <a:pt x="18442" y="1375337"/>
                          <a:pt x="-104" y="1154584"/>
                          <a:pt x="0" y="910073"/>
                        </a:cubicBezTo>
                        <a:cubicBezTo>
                          <a:pt x="104" y="665562"/>
                          <a:pt x="37930" y="3908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62FCE-1F05-40B3-00EC-1EC8E27E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10</a:t>
            </a:fld>
            <a:endParaRPr lang="en-D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07532B-4E56-5D36-DE2C-C72B5C221A20}"/>
              </a:ext>
            </a:extLst>
          </p:cNvPr>
          <p:cNvGrpSpPr/>
          <p:nvPr/>
        </p:nvGrpSpPr>
        <p:grpSpPr>
          <a:xfrm>
            <a:off x="850387" y="3128010"/>
            <a:ext cx="1972823" cy="969884"/>
            <a:chOff x="-2" y="2457450"/>
            <a:chExt cx="1972823" cy="96988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7FEB27D-CB68-3B4C-C7D7-77D7DC231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" y="3118420"/>
              <a:ext cx="604840" cy="30891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922F60D-8A8C-23D9-217E-5A99EE008C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838" y="2762250"/>
              <a:ext cx="835818" cy="35617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9B6462E-1E1F-0A39-83A9-CED3CB1C59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0656" y="2457450"/>
              <a:ext cx="532165" cy="302832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93EF40-5382-250C-C927-9A1130A70361}"/>
              </a:ext>
            </a:extLst>
          </p:cNvPr>
          <p:cNvGrpSpPr/>
          <p:nvPr/>
        </p:nvGrpSpPr>
        <p:grpSpPr>
          <a:xfrm>
            <a:off x="838200" y="3184808"/>
            <a:ext cx="4194810" cy="897088"/>
            <a:chOff x="0" y="2514248"/>
            <a:chExt cx="4194810" cy="89708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00E9B37-4BD5-9527-00A0-B1CEA3C09D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362441"/>
              <a:ext cx="704850" cy="48895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886E0EF-DB28-7240-7A2B-872B96B9ED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850" y="2990643"/>
              <a:ext cx="718599" cy="371798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9F7A4D1-882E-8D88-E64C-2D8A0DB9DB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3449" y="2650182"/>
              <a:ext cx="618530" cy="340461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F26D576-5BA6-1389-8AFE-4F49072D7E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1979" y="2566988"/>
              <a:ext cx="467861" cy="8319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2D9D1E7-1445-2202-EE67-4319CA706B0F}"/>
                </a:ext>
              </a:extLst>
            </p:cNvPr>
            <p:cNvCxnSpPr>
              <a:cxnSpLocks/>
            </p:cNvCxnSpPr>
            <p:nvPr/>
          </p:nvCxnSpPr>
          <p:spPr>
            <a:xfrm>
              <a:off x="2513468" y="2570410"/>
              <a:ext cx="867907" cy="38175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9A4EEB9-EEBC-D459-CB75-09981D0948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0355" y="2514248"/>
              <a:ext cx="814455" cy="94337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C9B99A-2EDB-6240-01BB-9258EAEB7521}"/>
              </a:ext>
            </a:extLst>
          </p:cNvPr>
          <p:cNvGrpSpPr/>
          <p:nvPr/>
        </p:nvGrpSpPr>
        <p:grpSpPr>
          <a:xfrm>
            <a:off x="850389" y="4088671"/>
            <a:ext cx="7619811" cy="1767578"/>
            <a:chOff x="0" y="3418111"/>
            <a:chExt cx="7619811" cy="176757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D1C7B41-57BA-F8CA-0A51-4AAA39097A0C}"/>
                </a:ext>
              </a:extLst>
            </p:cNvPr>
            <p:cNvCxnSpPr>
              <a:cxnSpLocks/>
            </p:cNvCxnSpPr>
            <p:nvPr/>
          </p:nvCxnSpPr>
          <p:spPr>
            <a:xfrm>
              <a:off x="3941952" y="4656773"/>
              <a:ext cx="918570" cy="303332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5AEBB78-A205-91E4-C665-7DB54E006B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18111"/>
              <a:ext cx="963926" cy="625252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FDA19C1-6129-FF3A-7C20-BB8AC0B7F9E4}"/>
                </a:ext>
              </a:extLst>
            </p:cNvPr>
            <p:cNvCxnSpPr>
              <a:cxnSpLocks/>
            </p:cNvCxnSpPr>
            <p:nvPr/>
          </p:nvCxnSpPr>
          <p:spPr>
            <a:xfrm>
              <a:off x="963926" y="4041190"/>
              <a:ext cx="707712" cy="203046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FC376D3-F8A8-7401-5777-52E186D5F44D}"/>
                </a:ext>
              </a:extLst>
            </p:cNvPr>
            <p:cNvCxnSpPr>
              <a:cxnSpLocks/>
            </p:cNvCxnSpPr>
            <p:nvPr/>
          </p:nvCxnSpPr>
          <p:spPr>
            <a:xfrm>
              <a:off x="1671638" y="4244236"/>
              <a:ext cx="706437" cy="147373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86ECDE-446B-A03B-4987-01836A34463C}"/>
                </a:ext>
              </a:extLst>
            </p:cNvPr>
            <p:cNvCxnSpPr>
              <a:cxnSpLocks/>
            </p:cNvCxnSpPr>
            <p:nvPr/>
          </p:nvCxnSpPr>
          <p:spPr>
            <a:xfrm>
              <a:off x="2378075" y="4391609"/>
              <a:ext cx="806582" cy="10291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0143603-6755-CBAC-F3F9-83CD078BA64B}"/>
                </a:ext>
              </a:extLst>
            </p:cNvPr>
            <p:cNvCxnSpPr>
              <a:cxnSpLocks/>
            </p:cNvCxnSpPr>
            <p:nvPr/>
          </p:nvCxnSpPr>
          <p:spPr>
            <a:xfrm>
              <a:off x="3184657" y="4490085"/>
              <a:ext cx="757295" cy="166688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4EE3D54-C78A-F7AD-4710-3635E5E322DD}"/>
                </a:ext>
              </a:extLst>
            </p:cNvPr>
            <p:cNvCxnSpPr>
              <a:cxnSpLocks/>
            </p:cNvCxnSpPr>
            <p:nvPr/>
          </p:nvCxnSpPr>
          <p:spPr>
            <a:xfrm>
              <a:off x="6953638" y="5132535"/>
              <a:ext cx="666173" cy="5315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87F8711-6E66-6ADE-252E-3569C615FED6}"/>
                </a:ext>
              </a:extLst>
            </p:cNvPr>
            <p:cNvCxnSpPr>
              <a:cxnSpLocks/>
            </p:cNvCxnSpPr>
            <p:nvPr/>
          </p:nvCxnSpPr>
          <p:spPr>
            <a:xfrm>
              <a:off x="4860522" y="4961174"/>
              <a:ext cx="763200" cy="78837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AAA5FCD-7DB2-70E9-EE4F-87B4D8B392C2}"/>
                </a:ext>
              </a:extLst>
            </p:cNvPr>
            <p:cNvCxnSpPr>
              <a:cxnSpLocks/>
            </p:cNvCxnSpPr>
            <p:nvPr/>
          </p:nvCxnSpPr>
          <p:spPr>
            <a:xfrm>
              <a:off x="5620373" y="5043446"/>
              <a:ext cx="602343" cy="56677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F58C714-98B1-94C2-FFB8-69ED3B59374F}"/>
                </a:ext>
              </a:extLst>
            </p:cNvPr>
            <p:cNvCxnSpPr>
              <a:cxnSpLocks/>
            </p:cNvCxnSpPr>
            <p:nvPr/>
          </p:nvCxnSpPr>
          <p:spPr>
            <a:xfrm>
              <a:off x="6218212" y="5100123"/>
              <a:ext cx="737253" cy="32412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A22E21-AE36-9005-B436-21AC3FF95219}"/>
              </a:ext>
            </a:extLst>
          </p:cNvPr>
          <p:cNvGrpSpPr/>
          <p:nvPr/>
        </p:nvGrpSpPr>
        <p:grpSpPr>
          <a:xfrm>
            <a:off x="838200" y="3516515"/>
            <a:ext cx="7717707" cy="2249588"/>
            <a:chOff x="-350325" y="1988150"/>
            <a:chExt cx="7717707" cy="2249588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AEAD1C9-18E9-DB5E-3D84-9E5E406AD56C}"/>
                </a:ext>
              </a:extLst>
            </p:cNvPr>
            <p:cNvCxnSpPr>
              <a:cxnSpLocks/>
            </p:cNvCxnSpPr>
            <p:nvPr/>
          </p:nvCxnSpPr>
          <p:spPr>
            <a:xfrm>
              <a:off x="4583625" y="2926199"/>
              <a:ext cx="646518" cy="552919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B54AEF4-84C7-44ED-8348-7CA25F59D0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50325" y="2169804"/>
              <a:ext cx="994020" cy="390502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BB9FC94-AB45-6C24-2132-1BB7962FFF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919" y="2007476"/>
              <a:ext cx="494969" cy="162328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90BDFAD-D3EF-02B2-A806-DD6E62B952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6888" y="1988796"/>
              <a:ext cx="609123" cy="21209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47FE213-8E33-AAF8-34D9-697C086B3D2B}"/>
                </a:ext>
              </a:extLst>
            </p:cNvPr>
            <p:cNvCxnSpPr>
              <a:cxnSpLocks/>
            </p:cNvCxnSpPr>
            <p:nvPr/>
          </p:nvCxnSpPr>
          <p:spPr>
            <a:xfrm>
              <a:off x="1742540" y="1988150"/>
              <a:ext cx="748220" cy="34713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22A518D-4028-9EA6-722A-0CA9F9A8AA51}"/>
                </a:ext>
              </a:extLst>
            </p:cNvPr>
            <p:cNvCxnSpPr>
              <a:cxnSpLocks/>
            </p:cNvCxnSpPr>
            <p:nvPr/>
          </p:nvCxnSpPr>
          <p:spPr>
            <a:xfrm>
              <a:off x="3228241" y="2180959"/>
              <a:ext cx="430355" cy="233479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DDADD3-360E-5051-42D9-2160B422C0D9}"/>
                </a:ext>
              </a:extLst>
            </p:cNvPr>
            <p:cNvCxnSpPr>
              <a:cxnSpLocks/>
            </p:cNvCxnSpPr>
            <p:nvPr/>
          </p:nvCxnSpPr>
          <p:spPr>
            <a:xfrm>
              <a:off x="6768224" y="4179824"/>
              <a:ext cx="599158" cy="5791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6AFF52C-43B9-45BF-2914-F8EA2F22E34D}"/>
                </a:ext>
              </a:extLst>
            </p:cNvPr>
            <p:cNvCxnSpPr>
              <a:cxnSpLocks/>
            </p:cNvCxnSpPr>
            <p:nvPr/>
          </p:nvCxnSpPr>
          <p:spPr>
            <a:xfrm>
              <a:off x="2495141" y="2021582"/>
              <a:ext cx="730027" cy="155269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1DD0ED4-8F97-95F3-54AC-4DE05916545D}"/>
                </a:ext>
              </a:extLst>
            </p:cNvPr>
            <p:cNvCxnSpPr>
              <a:cxnSpLocks/>
            </p:cNvCxnSpPr>
            <p:nvPr/>
          </p:nvCxnSpPr>
          <p:spPr>
            <a:xfrm>
              <a:off x="3658596" y="2414438"/>
              <a:ext cx="925029" cy="511282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5619BF7-A274-C545-5717-058B5F21B163}"/>
                </a:ext>
              </a:extLst>
            </p:cNvPr>
            <p:cNvCxnSpPr>
              <a:cxnSpLocks/>
            </p:cNvCxnSpPr>
            <p:nvPr/>
          </p:nvCxnSpPr>
          <p:spPr>
            <a:xfrm>
              <a:off x="5230143" y="3479118"/>
              <a:ext cx="925107" cy="500148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FDD8620-286E-764F-EBA2-F8258ED01779}"/>
                </a:ext>
              </a:extLst>
            </p:cNvPr>
            <p:cNvCxnSpPr>
              <a:cxnSpLocks/>
            </p:cNvCxnSpPr>
            <p:nvPr/>
          </p:nvCxnSpPr>
          <p:spPr>
            <a:xfrm>
              <a:off x="6155250" y="3981464"/>
              <a:ext cx="615553" cy="196162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8268BF8-BA9C-9D9B-5AF5-A8F83230D005}"/>
              </a:ext>
            </a:extLst>
          </p:cNvPr>
          <p:cNvGrpSpPr/>
          <p:nvPr/>
        </p:nvGrpSpPr>
        <p:grpSpPr>
          <a:xfrm>
            <a:off x="838200" y="4122136"/>
            <a:ext cx="5101339" cy="1402246"/>
            <a:chOff x="838200" y="4122136"/>
            <a:chExt cx="5101339" cy="140224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0EDBFDB-7815-34E8-1534-E3ED158550D6}"/>
                </a:ext>
              </a:extLst>
            </p:cNvPr>
            <p:cNvGrpSpPr/>
            <p:nvPr/>
          </p:nvGrpSpPr>
          <p:grpSpPr>
            <a:xfrm>
              <a:off x="838200" y="4122136"/>
              <a:ext cx="5101339" cy="1402246"/>
              <a:chOff x="-604840" y="1411977"/>
              <a:chExt cx="5101339" cy="1402246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6310450-B225-15AB-83F2-57D24A994B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04840" y="1411977"/>
                <a:ext cx="938187" cy="149509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A0D68D0-BB5F-3FF9-E18F-6E5DF655BD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347" y="1561486"/>
                <a:ext cx="965882" cy="492412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39ACDB2-0545-40EC-9B1A-7A3CEC83AA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9229" y="2047737"/>
                <a:ext cx="628449" cy="181564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592E5D1-50C0-1A65-522E-61ED17DBD4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7678" y="2241982"/>
                <a:ext cx="481603" cy="363773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3709E2C-DC4A-B95C-DF40-3FFA3E26CE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0424" y="2605755"/>
                <a:ext cx="757295" cy="166688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6AC3EF4-51D5-6E8F-AF8E-4A76719D31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2358" y="2688355"/>
                <a:ext cx="524141" cy="125868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stealth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F66C04-4884-BD0C-D0FF-6A2A2B6672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5856" y="5399258"/>
              <a:ext cx="821544" cy="77817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A7F39A7-C0BB-D9A8-45FD-10B1A8FB9DB5}"/>
              </a:ext>
            </a:extLst>
          </p:cNvPr>
          <p:cNvGrpSpPr/>
          <p:nvPr/>
        </p:nvGrpSpPr>
        <p:grpSpPr>
          <a:xfrm>
            <a:off x="1190625" y="6431965"/>
            <a:ext cx="9709575" cy="369332"/>
            <a:chOff x="4209156" y="6393865"/>
            <a:chExt cx="4128890" cy="369332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9003DCF-0423-FF5F-725C-21E284778152}"/>
                </a:ext>
              </a:extLst>
            </p:cNvPr>
            <p:cNvCxnSpPr>
              <a:cxnSpLocks/>
            </p:cNvCxnSpPr>
            <p:nvPr/>
          </p:nvCxnSpPr>
          <p:spPr>
            <a:xfrm>
              <a:off x="4209156" y="6394259"/>
              <a:ext cx="4128890" cy="0"/>
            </a:xfrm>
            <a:prstGeom prst="straightConnector1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8102DEF-89AF-7C6A-C909-E58592B4740B}"/>
                </a:ext>
              </a:extLst>
            </p:cNvPr>
            <p:cNvSpPr txBox="1"/>
            <p:nvPr/>
          </p:nvSpPr>
          <p:spPr>
            <a:xfrm>
              <a:off x="6058631" y="6393865"/>
              <a:ext cx="654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/>
                <a:t>scatter order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5289C2B-D2F7-03BE-DB3C-E6361A693656}"/>
              </a:ext>
            </a:extLst>
          </p:cNvPr>
          <p:cNvGrpSpPr/>
          <p:nvPr/>
        </p:nvGrpSpPr>
        <p:grpSpPr>
          <a:xfrm>
            <a:off x="838200" y="3528567"/>
            <a:ext cx="5086488" cy="504474"/>
            <a:chOff x="838200" y="3528567"/>
            <a:chExt cx="5086488" cy="50447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28FB81-D8E4-48F0-8DFF-A5283C6EA096}"/>
                </a:ext>
              </a:extLst>
            </p:cNvPr>
            <p:cNvGrpSpPr/>
            <p:nvPr/>
          </p:nvGrpSpPr>
          <p:grpSpPr>
            <a:xfrm>
              <a:off x="838200" y="3528567"/>
              <a:ext cx="5086488" cy="504474"/>
              <a:chOff x="-2" y="2857967"/>
              <a:chExt cx="5086488" cy="50447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2CCBE73-D8EE-A634-19B3-76814D6428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2" y="3165676"/>
                <a:ext cx="838202" cy="196765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5333132-89E1-5970-E3E5-6E746BE432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8199" y="3027864"/>
                <a:ext cx="833439" cy="137557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595AC2F-BA55-72CF-9C1C-54174EACAF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1638" y="3027609"/>
                <a:ext cx="759956" cy="89503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C9FAF71-2064-47FE-6248-A59A72E4A7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30550" y="2984723"/>
                <a:ext cx="697251" cy="133272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657BDD9-FFA2-0D96-1C8E-A845C33A53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32182" y="2930279"/>
                <a:ext cx="771639" cy="54626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383ADB4-9BE9-CA7D-4DB2-394E82A44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5121" y="2857967"/>
                <a:ext cx="661365" cy="59183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oval"/>
                <a:tailEnd type="stealth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BA1CF52-4C35-6D96-6989-A4FCF06228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9943" y="3531348"/>
              <a:ext cx="525629" cy="69437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65D0ED5-7043-DC3F-4F52-14BD1F5F28EB}"/>
              </a:ext>
            </a:extLst>
          </p:cNvPr>
          <p:cNvSpPr/>
          <p:nvPr/>
        </p:nvSpPr>
        <p:spPr>
          <a:xfrm rot="779058" flipV="1">
            <a:off x="2276297" y="4801417"/>
            <a:ext cx="7102956" cy="59115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26E00C9-036A-1BD0-03D0-10B85AE84B53}"/>
              </a:ext>
            </a:extLst>
          </p:cNvPr>
          <p:cNvGrpSpPr/>
          <p:nvPr/>
        </p:nvGrpSpPr>
        <p:grpSpPr>
          <a:xfrm>
            <a:off x="-9083400" y="-5823706"/>
            <a:ext cx="19843200" cy="19843200"/>
            <a:chOff x="-9083400" y="-5823706"/>
            <a:chExt cx="19843200" cy="1984320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E8DAC7F-E720-3166-5CDC-6FFB57F6ECEA}"/>
                </a:ext>
              </a:extLst>
            </p:cNvPr>
            <p:cNvGrpSpPr/>
            <p:nvPr/>
          </p:nvGrpSpPr>
          <p:grpSpPr>
            <a:xfrm>
              <a:off x="-9083400" y="-5823706"/>
              <a:ext cx="19843200" cy="19843200"/>
              <a:chOff x="-9921600" y="-6492600"/>
              <a:chExt cx="19843200" cy="19843200"/>
            </a:xfrm>
          </p:grpSpPr>
          <p:sp>
            <p:nvSpPr>
              <p:cNvPr id="75" name="Arc 74">
                <a:extLst>
                  <a:ext uri="{FF2B5EF4-FFF2-40B4-BE49-F238E27FC236}">
                    <a16:creationId xmlns:a16="http://schemas.microsoft.com/office/drawing/2014/main" id="{9F4ED0ED-22C2-45AD-F704-8220F3488AB2}"/>
                  </a:ext>
                </a:extLst>
              </p:cNvPr>
              <p:cNvSpPr/>
              <p:nvPr/>
            </p:nvSpPr>
            <p:spPr>
              <a:xfrm>
                <a:off x="-1526400" y="1902600"/>
                <a:ext cx="3052800" cy="3052800"/>
              </a:xfrm>
              <a:prstGeom prst="arc">
                <a:avLst>
                  <a:gd name="adj1" fmla="val 16189860"/>
                  <a:gd name="adj2" fmla="val 5411892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82DCD507-6722-F6DD-083D-312B5E8E8570}"/>
                  </a:ext>
                </a:extLst>
              </p:cNvPr>
              <p:cNvSpPr/>
              <p:nvPr/>
            </p:nvSpPr>
            <p:spPr>
              <a:xfrm>
                <a:off x="-2289600" y="1139400"/>
                <a:ext cx="4579200" cy="4579200"/>
              </a:xfrm>
              <a:prstGeom prst="arc">
                <a:avLst>
                  <a:gd name="adj1" fmla="val 16189860"/>
                  <a:gd name="adj2" fmla="val 4514808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99EF3016-B164-AD03-3B01-5332CBED3F9A}"/>
                  </a:ext>
                </a:extLst>
              </p:cNvPr>
              <p:cNvSpPr/>
              <p:nvPr/>
            </p:nvSpPr>
            <p:spPr>
              <a:xfrm>
                <a:off x="-3052800" y="376200"/>
                <a:ext cx="6105600" cy="6105600"/>
              </a:xfrm>
              <a:prstGeom prst="arc">
                <a:avLst>
                  <a:gd name="adj1" fmla="val 18463548"/>
                  <a:gd name="adj2" fmla="val 2798383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BCFB597D-EDE0-56FD-9F75-F24A32DE6237}"/>
                  </a:ext>
                </a:extLst>
              </p:cNvPr>
              <p:cNvSpPr/>
              <p:nvPr/>
            </p:nvSpPr>
            <p:spPr>
              <a:xfrm>
                <a:off x="-3816000" y="-387000"/>
                <a:ext cx="7632000" cy="7632000"/>
              </a:xfrm>
              <a:prstGeom prst="arc">
                <a:avLst>
                  <a:gd name="adj1" fmla="val 19249883"/>
                  <a:gd name="adj2" fmla="val 2131590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9FBBC2C2-5B0C-EEAC-029B-3B3A6C883FBF}"/>
                  </a:ext>
                </a:extLst>
              </p:cNvPr>
              <p:cNvSpPr/>
              <p:nvPr/>
            </p:nvSpPr>
            <p:spPr>
              <a:xfrm>
                <a:off x="-4579200" y="-1150200"/>
                <a:ext cx="9158400" cy="9158400"/>
              </a:xfrm>
              <a:prstGeom prst="arc">
                <a:avLst>
                  <a:gd name="adj1" fmla="val 19697196"/>
                  <a:gd name="adj2" fmla="val 1734631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59A2E326-6417-404E-1A59-74F130D3A394}"/>
                  </a:ext>
                </a:extLst>
              </p:cNvPr>
              <p:cNvSpPr/>
              <p:nvPr/>
            </p:nvSpPr>
            <p:spPr>
              <a:xfrm>
                <a:off x="-5342400" y="-1913400"/>
                <a:ext cx="10684800" cy="10684800"/>
              </a:xfrm>
              <a:prstGeom prst="arc">
                <a:avLst>
                  <a:gd name="adj1" fmla="val 19990087"/>
                  <a:gd name="adj2" fmla="val 1470896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FF00E274-AA84-65D6-D7D0-DF1CF831BCCA}"/>
                  </a:ext>
                </a:extLst>
              </p:cNvPr>
              <p:cNvSpPr/>
              <p:nvPr/>
            </p:nvSpPr>
            <p:spPr>
              <a:xfrm>
                <a:off x="-6105600" y="-2676600"/>
                <a:ext cx="12211200" cy="12211200"/>
              </a:xfrm>
              <a:prstGeom prst="arc">
                <a:avLst>
                  <a:gd name="adj1" fmla="val 20204646"/>
                  <a:gd name="adj2" fmla="val 1281724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26B96372-71CB-BEE4-16C5-C517EFE11F78}"/>
                  </a:ext>
                </a:extLst>
              </p:cNvPr>
              <p:cNvSpPr/>
              <p:nvPr/>
            </p:nvSpPr>
            <p:spPr>
              <a:xfrm>
                <a:off x="-6868800" y="-3439800"/>
                <a:ext cx="13737600" cy="13737600"/>
              </a:xfrm>
              <a:prstGeom prst="arc">
                <a:avLst>
                  <a:gd name="adj1" fmla="val 20367733"/>
                  <a:gd name="adj2" fmla="val 1124354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6180A9E2-A4E2-F1C2-60C6-DD4FD09F4AD5}"/>
                  </a:ext>
                </a:extLst>
              </p:cNvPr>
              <p:cNvSpPr/>
              <p:nvPr/>
            </p:nvSpPr>
            <p:spPr>
              <a:xfrm>
                <a:off x="-7632000" y="-4203000"/>
                <a:ext cx="15264000" cy="15264000"/>
              </a:xfrm>
              <a:prstGeom prst="arc">
                <a:avLst>
                  <a:gd name="adj1" fmla="val 20495517"/>
                  <a:gd name="adj2" fmla="val 1014750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AB0D167F-7544-DFE3-446C-CF460D9662DE}"/>
                  </a:ext>
                </a:extLst>
              </p:cNvPr>
              <p:cNvSpPr/>
              <p:nvPr/>
            </p:nvSpPr>
            <p:spPr>
              <a:xfrm>
                <a:off x="-8395200" y="-4966200"/>
                <a:ext cx="16790400" cy="16790400"/>
              </a:xfrm>
              <a:prstGeom prst="arc">
                <a:avLst>
                  <a:gd name="adj1" fmla="val 20599681"/>
                  <a:gd name="adj2" fmla="val 912689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84D1B53D-99A1-865A-3CA8-BBE497F17989}"/>
                  </a:ext>
                </a:extLst>
              </p:cNvPr>
              <p:cNvSpPr/>
              <p:nvPr/>
            </p:nvSpPr>
            <p:spPr>
              <a:xfrm>
                <a:off x="-9921600" y="-6492600"/>
                <a:ext cx="19843200" cy="19843200"/>
              </a:xfrm>
              <a:prstGeom prst="arc">
                <a:avLst>
                  <a:gd name="adj1" fmla="val 20753736"/>
                  <a:gd name="adj2" fmla="val 773348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74A3E3D8-6460-F165-8D4E-9CF9DD318242}"/>
                  </a:ext>
                </a:extLst>
              </p:cNvPr>
              <p:cNvSpPr/>
              <p:nvPr/>
            </p:nvSpPr>
            <p:spPr>
              <a:xfrm>
                <a:off x="-9158400" y="-5729400"/>
                <a:ext cx="18316800" cy="18316800"/>
              </a:xfrm>
              <a:prstGeom prst="arc">
                <a:avLst>
                  <a:gd name="adj1" fmla="val 20682958"/>
                  <a:gd name="adj2" fmla="val 843232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8A3C3BFA-018E-E156-5B76-A053D4DD7507}"/>
                </a:ext>
              </a:extLst>
            </p:cNvPr>
            <p:cNvSpPr/>
            <p:nvPr/>
          </p:nvSpPr>
          <p:spPr>
            <a:xfrm>
              <a:off x="74998" y="3330884"/>
              <a:ext cx="1526400" cy="1526400"/>
            </a:xfrm>
            <a:prstGeom prst="arc">
              <a:avLst>
                <a:gd name="adj1" fmla="val 16189860"/>
                <a:gd name="adj2" fmla="val 5411892"/>
              </a:avLst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DFFA04-7BC0-DAD7-C1FF-8CBF0A07F9A6}"/>
              </a:ext>
            </a:extLst>
          </p:cNvPr>
          <p:cNvGrpSpPr/>
          <p:nvPr/>
        </p:nvGrpSpPr>
        <p:grpSpPr>
          <a:xfrm>
            <a:off x="838198" y="1373989"/>
            <a:ext cx="9803113" cy="281120"/>
            <a:chOff x="838198" y="1373989"/>
            <a:chExt cx="9803113" cy="281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2B9EB2E-804A-E2B9-95F4-4804B45E8EFF}"/>
                    </a:ext>
                  </a:extLst>
                </p:cNvPr>
                <p:cNvSpPr txBox="1"/>
                <p:nvPr/>
              </p:nvSpPr>
              <p:spPr>
                <a:xfrm>
                  <a:off x="838198" y="1377212"/>
                  <a:ext cx="1526400" cy="2778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DE" sz="12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rPr>
                    <a:t>mean free paths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DE" sz="12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DE" sz="1200" i="1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DE" sz="12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DE" sz="12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a14:m>
                  <a:endParaRPr lang="en-DE" sz="12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2B9EB2E-804A-E2B9-95F4-4804B45E8E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8" y="1377212"/>
                  <a:ext cx="1526400" cy="277897"/>
                </a:xfrm>
                <a:prstGeom prst="rect">
                  <a:avLst/>
                </a:prstGeom>
                <a:blipFill>
                  <a:blip r:embed="rId4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A3DA5A-29E8-435D-65A4-5B562BA0E6F7}"/>
                </a:ext>
              </a:extLst>
            </p:cNvPr>
            <p:cNvSpPr txBox="1"/>
            <p:nvPr/>
          </p:nvSpPr>
          <p:spPr>
            <a:xfrm>
              <a:off x="2570914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6340E-6E4A-FFF9-6408-6884FC25E457}"/>
                </a:ext>
              </a:extLst>
            </p:cNvPr>
            <p:cNvSpPr txBox="1"/>
            <p:nvPr/>
          </p:nvSpPr>
          <p:spPr>
            <a:xfrm>
              <a:off x="3637045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478A0F-77AD-8119-9405-9455B5A83858}"/>
                </a:ext>
              </a:extLst>
            </p:cNvPr>
            <p:cNvSpPr txBox="1"/>
            <p:nvPr/>
          </p:nvSpPr>
          <p:spPr>
            <a:xfrm>
              <a:off x="4600757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6A1990-ADFE-C564-1EF4-5BF8229048AC}"/>
                </a:ext>
              </a:extLst>
            </p:cNvPr>
            <p:cNvSpPr txBox="1"/>
            <p:nvPr/>
          </p:nvSpPr>
          <p:spPr>
            <a:xfrm>
              <a:off x="5466179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2B6F33-3D7E-DBFC-A7C7-D8A4E7EC0812}"/>
                </a:ext>
              </a:extLst>
            </p:cNvPr>
            <p:cNvSpPr txBox="1"/>
            <p:nvPr/>
          </p:nvSpPr>
          <p:spPr>
            <a:xfrm>
              <a:off x="6315670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D0DD8E-1FDD-F0A1-9A74-4B9E58721210}"/>
                </a:ext>
              </a:extLst>
            </p:cNvPr>
            <p:cNvSpPr txBox="1"/>
            <p:nvPr/>
          </p:nvSpPr>
          <p:spPr>
            <a:xfrm>
              <a:off x="7139853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9DA782-B6ED-6A5F-5B66-DB64F6DD0BC8}"/>
                </a:ext>
              </a:extLst>
            </p:cNvPr>
            <p:cNvSpPr txBox="1"/>
            <p:nvPr/>
          </p:nvSpPr>
          <p:spPr>
            <a:xfrm>
              <a:off x="7842070" y="1373989"/>
              <a:ext cx="367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A14C19-7DBE-6979-2C44-204562897B15}"/>
                </a:ext>
              </a:extLst>
            </p:cNvPr>
            <p:cNvSpPr txBox="1"/>
            <p:nvPr/>
          </p:nvSpPr>
          <p:spPr>
            <a:xfrm>
              <a:off x="8681515" y="1378110"/>
              <a:ext cx="354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11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9AAF9C-A3AE-D25A-E43F-177EA612A674}"/>
                </a:ext>
              </a:extLst>
            </p:cNvPr>
            <p:cNvSpPr txBox="1"/>
            <p:nvPr/>
          </p:nvSpPr>
          <p:spPr>
            <a:xfrm>
              <a:off x="9495324" y="1378110"/>
              <a:ext cx="350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12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394F1E4-3822-678D-3952-9A192F1647B4}"/>
                </a:ext>
              </a:extLst>
            </p:cNvPr>
            <p:cNvSpPr txBox="1"/>
            <p:nvPr/>
          </p:nvSpPr>
          <p:spPr>
            <a:xfrm>
              <a:off x="10282874" y="1378110"/>
              <a:ext cx="358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13</a:t>
              </a:r>
            </a:p>
          </p:txBody>
        </p:sp>
      </p:grp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3819696A-9E79-BBE6-9991-551D126A503B}"/>
              </a:ext>
            </a:extLst>
          </p:cNvPr>
          <p:cNvSpPr/>
          <p:nvPr/>
        </p:nvSpPr>
        <p:spPr>
          <a:xfrm>
            <a:off x="8077980" y="1681466"/>
            <a:ext cx="3275820" cy="4621730"/>
          </a:xfrm>
          <a:custGeom>
            <a:avLst/>
            <a:gdLst>
              <a:gd name="connsiteX0" fmla="*/ 0 w 3275820"/>
              <a:gd name="connsiteY0" fmla="*/ 0 h 4621730"/>
              <a:gd name="connsiteX1" fmla="*/ 3275820 w 3275820"/>
              <a:gd name="connsiteY1" fmla="*/ 0 h 4621730"/>
              <a:gd name="connsiteX2" fmla="*/ 3275820 w 3275820"/>
              <a:gd name="connsiteY2" fmla="*/ 4621730 h 4621730"/>
              <a:gd name="connsiteX3" fmla="*/ 58983 w 3275820"/>
              <a:gd name="connsiteY3" fmla="*/ 4621730 h 4621730"/>
              <a:gd name="connsiteX4" fmla="*/ 184881 w 3275820"/>
              <a:gd name="connsiteY4" fmla="*/ 4174108 h 4621730"/>
              <a:gd name="connsiteX5" fmla="*/ 156664 w 3275820"/>
              <a:gd name="connsiteY5" fmla="*/ 525674 h 462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820" h="4621730">
                <a:moveTo>
                  <a:pt x="0" y="0"/>
                </a:moveTo>
                <a:lnTo>
                  <a:pt x="3275820" y="0"/>
                </a:lnTo>
                <a:lnTo>
                  <a:pt x="3275820" y="4621730"/>
                </a:lnTo>
                <a:lnTo>
                  <a:pt x="58983" y="4621730"/>
                </a:lnTo>
                <a:lnTo>
                  <a:pt x="184881" y="4174108"/>
                </a:lnTo>
                <a:cubicBezTo>
                  <a:pt x="470574" y="2973670"/>
                  <a:pt x="460890" y="1721549"/>
                  <a:pt x="156664" y="525674"/>
                </a:cubicBezTo>
                <a:close/>
              </a:path>
            </a:pathLst>
          </a:custGeom>
          <a:gradFill flip="none" rotWithShape="1">
            <a:gsLst>
              <a:gs pos="29000">
                <a:srgbClr val="0E2841">
                  <a:alpha val="70000"/>
                </a:srgbClr>
              </a:gs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DE" dirty="0"/>
              <a:t>high-order scattering:</a:t>
            </a:r>
          </a:p>
          <a:p>
            <a:pPr algn="ctr"/>
            <a:r>
              <a:rPr lang="en-DE" dirty="0"/>
              <a:t>diffused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AEB8060-81CA-6441-8332-63CA4022247C}"/>
              </a:ext>
            </a:extLst>
          </p:cNvPr>
          <p:cNvGrpSpPr/>
          <p:nvPr/>
        </p:nvGrpSpPr>
        <p:grpSpPr>
          <a:xfrm rot="2274544">
            <a:off x="985529" y="3632801"/>
            <a:ext cx="3015447" cy="1304969"/>
            <a:chOff x="-632070" y="2347542"/>
            <a:chExt cx="3015447" cy="1304969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9B2E8DE-5375-E118-7513-E151D568E0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" y="3118420"/>
              <a:ext cx="604840" cy="308914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364890C-D165-C25A-20BA-BB2526AFE7D9}"/>
                </a:ext>
              </a:extLst>
            </p:cNvPr>
            <p:cNvCxnSpPr>
              <a:cxnSpLocks/>
            </p:cNvCxnSpPr>
            <p:nvPr/>
          </p:nvCxnSpPr>
          <p:spPr>
            <a:xfrm rot="19391558">
              <a:off x="595108" y="2884698"/>
              <a:ext cx="712173" cy="204480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9FE5388-AC67-33FE-85A8-0DF29428E7A9}"/>
                </a:ext>
              </a:extLst>
            </p:cNvPr>
            <p:cNvCxnSpPr>
              <a:cxnSpLocks/>
            </p:cNvCxnSpPr>
            <p:nvPr/>
          </p:nvCxnSpPr>
          <p:spPr>
            <a:xfrm rot="19325456">
              <a:off x="1813545" y="2347542"/>
              <a:ext cx="569832" cy="21816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oval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308970E-BC11-83AB-DB8A-3989A3D8EA0B}"/>
                </a:ext>
              </a:extLst>
            </p:cNvPr>
            <p:cNvCxnSpPr>
              <a:cxnSpLocks/>
            </p:cNvCxnSpPr>
            <p:nvPr/>
          </p:nvCxnSpPr>
          <p:spPr>
            <a:xfrm rot="19325456">
              <a:off x="-632070" y="3617978"/>
              <a:ext cx="696221" cy="34533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71758D2-DF76-AFD5-DBFA-68987B2C1363}"/>
                </a:ext>
              </a:extLst>
            </p:cNvPr>
            <p:cNvCxnSpPr>
              <a:cxnSpLocks/>
            </p:cNvCxnSpPr>
            <p:nvPr/>
          </p:nvCxnSpPr>
          <p:spPr>
            <a:xfrm rot="19325456">
              <a:off x="1256967" y="2644247"/>
              <a:ext cx="653632" cy="87412"/>
            </a:xfrm>
            <a:prstGeom prst="line">
              <a:avLst/>
            </a:prstGeom>
            <a:ln>
              <a:solidFill>
                <a:schemeClr val="accent2">
                  <a:lumMod val="50000"/>
                </a:schemeClr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AFA191B-6CDF-B212-BCEC-E9C370B0C0E5}"/>
              </a:ext>
            </a:extLst>
          </p:cNvPr>
          <p:cNvSpPr txBox="1"/>
          <p:nvPr/>
        </p:nvSpPr>
        <p:spPr>
          <a:xfrm>
            <a:off x="3378702" y="3713435"/>
            <a:ext cx="2725610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medium-order scattering: </a:t>
            </a:r>
            <a:r>
              <a:rPr lang="en-DE" dirty="0" err="1">
                <a:solidFill>
                  <a:schemeClr val="tx1"/>
                </a:solidFill>
              </a:rPr>
              <a:t>visib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DE" dirty="0" err="1">
                <a:solidFill>
                  <a:schemeClr val="tx1"/>
                </a:solidFill>
              </a:rPr>
              <a:t>lity</a:t>
            </a:r>
            <a:r>
              <a:rPr lang="en-DE" dirty="0">
                <a:solidFill>
                  <a:schemeClr val="tx1"/>
                </a:solidFill>
              </a:rPr>
              <a:t> matters!</a:t>
            </a:r>
          </a:p>
        </p:txBody>
      </p:sp>
    </p:spTree>
    <p:extLst>
      <p:ext uri="{BB962C8B-B14F-4D97-AF65-F5344CB8AC3E}">
        <p14:creationId xmlns:p14="http://schemas.microsoft.com/office/powerpoint/2010/main" val="213938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88" grpId="0" animBg="1"/>
      <p:bldP spid="1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D73A-F5BD-CAE3-4348-1E3AF70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Single scattering</a:t>
            </a:r>
          </a:p>
        </p:txBody>
      </p:sp>
      <p:pic>
        <p:nvPicPr>
          <p:cNvPr id="6" name="Content Placeholder 5" descr="A black circle with a light on it&#10;&#10;Description automatically generated">
            <a:extLst>
              <a:ext uri="{FF2B5EF4-FFF2-40B4-BE49-F238E27FC236}">
                <a16:creationId xmlns:a16="http://schemas.microsoft.com/office/drawing/2014/main" id="{BABDE97A-5CFC-8383-E8F6-883420939E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13750" b="31793"/>
          <a:stretch/>
        </p:blipFill>
        <p:spPr>
          <a:xfrm>
            <a:off x="838200" y="1690688"/>
            <a:ext cx="10515600" cy="4612508"/>
          </a:xfrm>
          <a:ln w="127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96550"/>
                      <a:gd name="connsiteY0" fmla="*/ 0 h 4486275"/>
                      <a:gd name="connsiteX1" fmla="*/ 699770 w 10496550"/>
                      <a:gd name="connsiteY1" fmla="*/ 0 h 4486275"/>
                      <a:gd name="connsiteX2" fmla="*/ 1294575 w 10496550"/>
                      <a:gd name="connsiteY2" fmla="*/ 0 h 4486275"/>
                      <a:gd name="connsiteX3" fmla="*/ 1994345 w 10496550"/>
                      <a:gd name="connsiteY3" fmla="*/ 0 h 4486275"/>
                      <a:gd name="connsiteX4" fmla="*/ 2799080 w 10496550"/>
                      <a:gd name="connsiteY4" fmla="*/ 0 h 4486275"/>
                      <a:gd name="connsiteX5" fmla="*/ 3603816 w 10496550"/>
                      <a:gd name="connsiteY5" fmla="*/ 0 h 4486275"/>
                      <a:gd name="connsiteX6" fmla="*/ 4408551 w 10496550"/>
                      <a:gd name="connsiteY6" fmla="*/ 0 h 4486275"/>
                      <a:gd name="connsiteX7" fmla="*/ 5318252 w 10496550"/>
                      <a:gd name="connsiteY7" fmla="*/ 0 h 4486275"/>
                      <a:gd name="connsiteX8" fmla="*/ 6018022 w 10496550"/>
                      <a:gd name="connsiteY8" fmla="*/ 0 h 4486275"/>
                      <a:gd name="connsiteX9" fmla="*/ 6822757 w 10496550"/>
                      <a:gd name="connsiteY9" fmla="*/ 0 h 4486275"/>
                      <a:gd name="connsiteX10" fmla="*/ 7522527 w 10496550"/>
                      <a:gd name="connsiteY10" fmla="*/ 0 h 4486275"/>
                      <a:gd name="connsiteX11" fmla="*/ 8222297 w 10496550"/>
                      <a:gd name="connsiteY11" fmla="*/ 0 h 4486275"/>
                      <a:gd name="connsiteX12" fmla="*/ 8922067 w 10496550"/>
                      <a:gd name="connsiteY12" fmla="*/ 0 h 4486275"/>
                      <a:gd name="connsiteX13" fmla="*/ 9306941 w 10496550"/>
                      <a:gd name="connsiteY13" fmla="*/ 0 h 4486275"/>
                      <a:gd name="connsiteX14" fmla="*/ 10496550 w 10496550"/>
                      <a:gd name="connsiteY14" fmla="*/ 0 h 4486275"/>
                      <a:gd name="connsiteX15" fmla="*/ 10496550 w 10496550"/>
                      <a:gd name="connsiteY15" fmla="*/ 506308 h 4486275"/>
                      <a:gd name="connsiteX16" fmla="*/ 10496550 w 10496550"/>
                      <a:gd name="connsiteY16" fmla="*/ 1192067 h 4486275"/>
                      <a:gd name="connsiteX17" fmla="*/ 10496550 w 10496550"/>
                      <a:gd name="connsiteY17" fmla="*/ 1788101 h 4486275"/>
                      <a:gd name="connsiteX18" fmla="*/ 10496550 w 10496550"/>
                      <a:gd name="connsiteY18" fmla="*/ 2339272 h 4486275"/>
                      <a:gd name="connsiteX19" fmla="*/ 10496550 w 10496550"/>
                      <a:gd name="connsiteY19" fmla="*/ 2845580 h 4486275"/>
                      <a:gd name="connsiteX20" fmla="*/ 10496550 w 10496550"/>
                      <a:gd name="connsiteY20" fmla="*/ 3396751 h 4486275"/>
                      <a:gd name="connsiteX21" fmla="*/ 10496550 w 10496550"/>
                      <a:gd name="connsiteY21" fmla="*/ 4486275 h 4486275"/>
                      <a:gd name="connsiteX22" fmla="*/ 9796780 w 10496550"/>
                      <a:gd name="connsiteY22" fmla="*/ 4486275 h 4486275"/>
                      <a:gd name="connsiteX23" fmla="*/ 8887079 w 10496550"/>
                      <a:gd name="connsiteY23" fmla="*/ 4486275 h 4486275"/>
                      <a:gd name="connsiteX24" fmla="*/ 7977378 w 10496550"/>
                      <a:gd name="connsiteY24" fmla="*/ 4486275 h 4486275"/>
                      <a:gd name="connsiteX25" fmla="*/ 7277608 w 10496550"/>
                      <a:gd name="connsiteY25" fmla="*/ 4486275 h 4486275"/>
                      <a:gd name="connsiteX26" fmla="*/ 6367907 w 10496550"/>
                      <a:gd name="connsiteY26" fmla="*/ 4486275 h 4486275"/>
                      <a:gd name="connsiteX27" fmla="*/ 5668137 w 10496550"/>
                      <a:gd name="connsiteY27" fmla="*/ 4486275 h 4486275"/>
                      <a:gd name="connsiteX28" fmla="*/ 4863402 w 10496550"/>
                      <a:gd name="connsiteY28" fmla="*/ 4486275 h 4486275"/>
                      <a:gd name="connsiteX29" fmla="*/ 4478528 w 10496550"/>
                      <a:gd name="connsiteY29" fmla="*/ 4486275 h 4486275"/>
                      <a:gd name="connsiteX30" fmla="*/ 3568827 w 10496550"/>
                      <a:gd name="connsiteY30" fmla="*/ 4486275 h 4486275"/>
                      <a:gd name="connsiteX31" fmla="*/ 2974023 w 10496550"/>
                      <a:gd name="connsiteY31" fmla="*/ 4486275 h 4486275"/>
                      <a:gd name="connsiteX32" fmla="*/ 2169287 w 10496550"/>
                      <a:gd name="connsiteY32" fmla="*/ 4486275 h 4486275"/>
                      <a:gd name="connsiteX33" fmla="*/ 1784414 w 10496550"/>
                      <a:gd name="connsiteY33" fmla="*/ 4486275 h 4486275"/>
                      <a:gd name="connsiteX34" fmla="*/ 874713 w 10496550"/>
                      <a:gd name="connsiteY34" fmla="*/ 4486275 h 4486275"/>
                      <a:gd name="connsiteX35" fmla="*/ 0 w 10496550"/>
                      <a:gd name="connsiteY35" fmla="*/ 4486275 h 4486275"/>
                      <a:gd name="connsiteX36" fmla="*/ 0 w 10496550"/>
                      <a:gd name="connsiteY36" fmla="*/ 3845379 h 4486275"/>
                      <a:gd name="connsiteX37" fmla="*/ 0 w 10496550"/>
                      <a:gd name="connsiteY37" fmla="*/ 3339070 h 4486275"/>
                      <a:gd name="connsiteX38" fmla="*/ 0 w 10496550"/>
                      <a:gd name="connsiteY38" fmla="*/ 2608448 h 4486275"/>
                      <a:gd name="connsiteX39" fmla="*/ 0 w 10496550"/>
                      <a:gd name="connsiteY39" fmla="*/ 2102140 h 4486275"/>
                      <a:gd name="connsiteX40" fmla="*/ 0 w 10496550"/>
                      <a:gd name="connsiteY40" fmla="*/ 1461244 h 4486275"/>
                      <a:gd name="connsiteX41" fmla="*/ 0 w 10496550"/>
                      <a:gd name="connsiteY41" fmla="*/ 954936 h 4486275"/>
                      <a:gd name="connsiteX42" fmla="*/ 0 w 10496550"/>
                      <a:gd name="connsiteY42" fmla="*/ 0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496550" h="4486275" fill="none" extrusionOk="0">
                        <a:moveTo>
                          <a:pt x="0" y="0"/>
                        </a:moveTo>
                        <a:cubicBezTo>
                          <a:pt x="285644" y="6564"/>
                          <a:pt x="383845" y="-8894"/>
                          <a:pt x="699770" y="0"/>
                        </a:cubicBezTo>
                        <a:cubicBezTo>
                          <a:pt x="1015695" y="8894"/>
                          <a:pt x="1110437" y="-21815"/>
                          <a:pt x="1294575" y="0"/>
                        </a:cubicBezTo>
                        <a:cubicBezTo>
                          <a:pt x="1478713" y="21815"/>
                          <a:pt x="1687171" y="-15603"/>
                          <a:pt x="1994345" y="0"/>
                        </a:cubicBezTo>
                        <a:cubicBezTo>
                          <a:pt x="2301519" y="15603"/>
                          <a:pt x="2418127" y="31927"/>
                          <a:pt x="2799080" y="0"/>
                        </a:cubicBezTo>
                        <a:cubicBezTo>
                          <a:pt x="3180033" y="-31927"/>
                          <a:pt x="3371477" y="10303"/>
                          <a:pt x="3603816" y="0"/>
                        </a:cubicBezTo>
                        <a:cubicBezTo>
                          <a:pt x="3836155" y="-10303"/>
                          <a:pt x="4042741" y="3288"/>
                          <a:pt x="4408551" y="0"/>
                        </a:cubicBezTo>
                        <a:cubicBezTo>
                          <a:pt x="4774362" y="-3288"/>
                          <a:pt x="5036430" y="36419"/>
                          <a:pt x="5318252" y="0"/>
                        </a:cubicBezTo>
                        <a:cubicBezTo>
                          <a:pt x="5600074" y="-36419"/>
                          <a:pt x="5820473" y="7223"/>
                          <a:pt x="6018022" y="0"/>
                        </a:cubicBezTo>
                        <a:cubicBezTo>
                          <a:pt x="6215571" y="-7223"/>
                          <a:pt x="6533835" y="-37697"/>
                          <a:pt x="6822757" y="0"/>
                        </a:cubicBezTo>
                        <a:cubicBezTo>
                          <a:pt x="7111679" y="37697"/>
                          <a:pt x="7309083" y="-4895"/>
                          <a:pt x="7522527" y="0"/>
                        </a:cubicBezTo>
                        <a:cubicBezTo>
                          <a:pt x="7735971" y="4895"/>
                          <a:pt x="7945517" y="32335"/>
                          <a:pt x="8222297" y="0"/>
                        </a:cubicBezTo>
                        <a:cubicBezTo>
                          <a:pt x="8499077" y="-32335"/>
                          <a:pt x="8632956" y="-23408"/>
                          <a:pt x="8922067" y="0"/>
                        </a:cubicBezTo>
                        <a:cubicBezTo>
                          <a:pt x="9211178" y="23408"/>
                          <a:pt x="9162226" y="5685"/>
                          <a:pt x="9306941" y="0"/>
                        </a:cubicBezTo>
                        <a:cubicBezTo>
                          <a:pt x="9451656" y="-5685"/>
                          <a:pt x="10009525" y="55469"/>
                          <a:pt x="10496550" y="0"/>
                        </a:cubicBezTo>
                        <a:cubicBezTo>
                          <a:pt x="10513994" y="246071"/>
                          <a:pt x="10486731" y="298955"/>
                          <a:pt x="10496550" y="506308"/>
                        </a:cubicBezTo>
                        <a:cubicBezTo>
                          <a:pt x="10506369" y="713661"/>
                          <a:pt x="10524848" y="1011899"/>
                          <a:pt x="10496550" y="1192067"/>
                        </a:cubicBezTo>
                        <a:cubicBezTo>
                          <a:pt x="10468252" y="1372235"/>
                          <a:pt x="10500150" y="1664984"/>
                          <a:pt x="10496550" y="1788101"/>
                        </a:cubicBezTo>
                        <a:cubicBezTo>
                          <a:pt x="10492950" y="1911218"/>
                          <a:pt x="10505836" y="2154347"/>
                          <a:pt x="10496550" y="2339272"/>
                        </a:cubicBezTo>
                        <a:cubicBezTo>
                          <a:pt x="10487264" y="2524197"/>
                          <a:pt x="10496587" y="2721529"/>
                          <a:pt x="10496550" y="2845580"/>
                        </a:cubicBezTo>
                        <a:cubicBezTo>
                          <a:pt x="10496513" y="2969631"/>
                          <a:pt x="10489511" y="3212575"/>
                          <a:pt x="10496550" y="3396751"/>
                        </a:cubicBezTo>
                        <a:cubicBezTo>
                          <a:pt x="10503589" y="3580927"/>
                          <a:pt x="10538220" y="4003770"/>
                          <a:pt x="10496550" y="4486275"/>
                        </a:cubicBezTo>
                        <a:cubicBezTo>
                          <a:pt x="10273476" y="4501095"/>
                          <a:pt x="9940400" y="4473755"/>
                          <a:pt x="9796780" y="4486275"/>
                        </a:cubicBezTo>
                        <a:cubicBezTo>
                          <a:pt x="9653160" y="4498796"/>
                          <a:pt x="9326108" y="4475828"/>
                          <a:pt x="8887079" y="4486275"/>
                        </a:cubicBezTo>
                        <a:cubicBezTo>
                          <a:pt x="8448050" y="4496722"/>
                          <a:pt x="8207857" y="4458745"/>
                          <a:pt x="7977378" y="4486275"/>
                        </a:cubicBezTo>
                        <a:cubicBezTo>
                          <a:pt x="7746899" y="4513805"/>
                          <a:pt x="7625336" y="4478145"/>
                          <a:pt x="7277608" y="4486275"/>
                        </a:cubicBezTo>
                        <a:cubicBezTo>
                          <a:pt x="6929880" y="4494406"/>
                          <a:pt x="6714007" y="4514279"/>
                          <a:pt x="6367907" y="4486275"/>
                        </a:cubicBezTo>
                        <a:cubicBezTo>
                          <a:pt x="6021807" y="4458271"/>
                          <a:pt x="5838479" y="4463209"/>
                          <a:pt x="5668137" y="4486275"/>
                        </a:cubicBezTo>
                        <a:cubicBezTo>
                          <a:pt x="5497795" y="4509342"/>
                          <a:pt x="5055325" y="4462900"/>
                          <a:pt x="4863402" y="4486275"/>
                        </a:cubicBezTo>
                        <a:cubicBezTo>
                          <a:pt x="4671479" y="4509650"/>
                          <a:pt x="4637710" y="4480027"/>
                          <a:pt x="4478528" y="4486275"/>
                        </a:cubicBezTo>
                        <a:cubicBezTo>
                          <a:pt x="4319346" y="4492523"/>
                          <a:pt x="3872514" y="4512468"/>
                          <a:pt x="3568827" y="4486275"/>
                        </a:cubicBezTo>
                        <a:cubicBezTo>
                          <a:pt x="3265140" y="4460082"/>
                          <a:pt x="3165038" y="4499268"/>
                          <a:pt x="2974023" y="4486275"/>
                        </a:cubicBezTo>
                        <a:cubicBezTo>
                          <a:pt x="2783008" y="4473282"/>
                          <a:pt x="2556577" y="4464969"/>
                          <a:pt x="2169287" y="4486275"/>
                        </a:cubicBezTo>
                        <a:cubicBezTo>
                          <a:pt x="1781997" y="4507581"/>
                          <a:pt x="1962089" y="4481900"/>
                          <a:pt x="1784414" y="4486275"/>
                        </a:cubicBezTo>
                        <a:cubicBezTo>
                          <a:pt x="1606739" y="4490650"/>
                          <a:pt x="1078571" y="4480600"/>
                          <a:pt x="874713" y="4486275"/>
                        </a:cubicBezTo>
                        <a:cubicBezTo>
                          <a:pt x="670855" y="4491950"/>
                          <a:pt x="346347" y="4468415"/>
                          <a:pt x="0" y="4486275"/>
                        </a:cubicBezTo>
                        <a:cubicBezTo>
                          <a:pt x="20582" y="4185257"/>
                          <a:pt x="-15558" y="4014677"/>
                          <a:pt x="0" y="3845379"/>
                        </a:cubicBezTo>
                        <a:cubicBezTo>
                          <a:pt x="15558" y="3676081"/>
                          <a:pt x="-2814" y="3488099"/>
                          <a:pt x="0" y="3339070"/>
                        </a:cubicBezTo>
                        <a:cubicBezTo>
                          <a:pt x="2814" y="3190041"/>
                          <a:pt x="-32774" y="2757293"/>
                          <a:pt x="0" y="2608448"/>
                        </a:cubicBezTo>
                        <a:cubicBezTo>
                          <a:pt x="32774" y="2459603"/>
                          <a:pt x="21595" y="2305342"/>
                          <a:pt x="0" y="2102140"/>
                        </a:cubicBezTo>
                        <a:cubicBezTo>
                          <a:pt x="-21595" y="1898938"/>
                          <a:pt x="-21853" y="1651185"/>
                          <a:pt x="0" y="1461244"/>
                        </a:cubicBezTo>
                        <a:cubicBezTo>
                          <a:pt x="21853" y="1271303"/>
                          <a:pt x="14122" y="1093223"/>
                          <a:pt x="0" y="954936"/>
                        </a:cubicBezTo>
                        <a:cubicBezTo>
                          <a:pt x="-14122" y="816649"/>
                          <a:pt x="-387" y="312091"/>
                          <a:pt x="0" y="0"/>
                        </a:cubicBezTo>
                        <a:close/>
                      </a:path>
                      <a:path w="10496550" h="4486275" stroke="0" extrusionOk="0">
                        <a:moveTo>
                          <a:pt x="0" y="0"/>
                        </a:moveTo>
                        <a:cubicBezTo>
                          <a:pt x="197646" y="-24225"/>
                          <a:pt x="348382" y="-23931"/>
                          <a:pt x="594805" y="0"/>
                        </a:cubicBezTo>
                        <a:cubicBezTo>
                          <a:pt x="841228" y="23931"/>
                          <a:pt x="788271" y="-14756"/>
                          <a:pt x="979678" y="0"/>
                        </a:cubicBezTo>
                        <a:cubicBezTo>
                          <a:pt x="1171085" y="14756"/>
                          <a:pt x="1663358" y="1774"/>
                          <a:pt x="1889379" y="0"/>
                        </a:cubicBezTo>
                        <a:cubicBezTo>
                          <a:pt x="2115400" y="-1774"/>
                          <a:pt x="2299870" y="13063"/>
                          <a:pt x="2484184" y="0"/>
                        </a:cubicBezTo>
                        <a:cubicBezTo>
                          <a:pt x="2668498" y="-13063"/>
                          <a:pt x="2934395" y="-21450"/>
                          <a:pt x="3078988" y="0"/>
                        </a:cubicBezTo>
                        <a:cubicBezTo>
                          <a:pt x="3223581" y="21450"/>
                          <a:pt x="3686946" y="918"/>
                          <a:pt x="3988689" y="0"/>
                        </a:cubicBezTo>
                        <a:cubicBezTo>
                          <a:pt x="4290432" y="-918"/>
                          <a:pt x="4329472" y="22291"/>
                          <a:pt x="4478528" y="0"/>
                        </a:cubicBezTo>
                        <a:cubicBezTo>
                          <a:pt x="4627584" y="-22291"/>
                          <a:pt x="5125097" y="25975"/>
                          <a:pt x="5388229" y="0"/>
                        </a:cubicBezTo>
                        <a:cubicBezTo>
                          <a:pt x="5651361" y="-25975"/>
                          <a:pt x="5956159" y="-6677"/>
                          <a:pt x="6297930" y="0"/>
                        </a:cubicBezTo>
                        <a:cubicBezTo>
                          <a:pt x="6639701" y="6677"/>
                          <a:pt x="6728035" y="4474"/>
                          <a:pt x="6997700" y="0"/>
                        </a:cubicBezTo>
                        <a:cubicBezTo>
                          <a:pt x="7267365" y="-4474"/>
                          <a:pt x="7725021" y="33870"/>
                          <a:pt x="7907401" y="0"/>
                        </a:cubicBezTo>
                        <a:cubicBezTo>
                          <a:pt x="8089781" y="-33870"/>
                          <a:pt x="8228740" y="13996"/>
                          <a:pt x="8502206" y="0"/>
                        </a:cubicBezTo>
                        <a:cubicBezTo>
                          <a:pt x="8775673" y="-13996"/>
                          <a:pt x="8915391" y="-15275"/>
                          <a:pt x="9097010" y="0"/>
                        </a:cubicBezTo>
                        <a:cubicBezTo>
                          <a:pt x="9278629" y="15275"/>
                          <a:pt x="9720287" y="34948"/>
                          <a:pt x="9901746" y="0"/>
                        </a:cubicBezTo>
                        <a:cubicBezTo>
                          <a:pt x="10083205" y="-34948"/>
                          <a:pt x="10371701" y="5394"/>
                          <a:pt x="10496550" y="0"/>
                        </a:cubicBezTo>
                        <a:cubicBezTo>
                          <a:pt x="10518291" y="320764"/>
                          <a:pt x="10482658" y="390700"/>
                          <a:pt x="10496550" y="730622"/>
                        </a:cubicBezTo>
                        <a:cubicBezTo>
                          <a:pt x="10510442" y="1070544"/>
                          <a:pt x="10507418" y="1272556"/>
                          <a:pt x="10496550" y="1416381"/>
                        </a:cubicBezTo>
                        <a:cubicBezTo>
                          <a:pt x="10485682" y="1560206"/>
                          <a:pt x="10522049" y="1871628"/>
                          <a:pt x="10496550" y="2102140"/>
                        </a:cubicBezTo>
                        <a:cubicBezTo>
                          <a:pt x="10471051" y="2332652"/>
                          <a:pt x="10505611" y="2564107"/>
                          <a:pt x="10496550" y="2787899"/>
                        </a:cubicBezTo>
                        <a:cubicBezTo>
                          <a:pt x="10487489" y="3011691"/>
                          <a:pt x="10521619" y="3116668"/>
                          <a:pt x="10496550" y="3294208"/>
                        </a:cubicBezTo>
                        <a:cubicBezTo>
                          <a:pt x="10471481" y="3471748"/>
                          <a:pt x="10523486" y="3711131"/>
                          <a:pt x="10496550" y="3845379"/>
                        </a:cubicBezTo>
                        <a:cubicBezTo>
                          <a:pt x="10469614" y="3979627"/>
                          <a:pt x="10491541" y="4280183"/>
                          <a:pt x="10496550" y="4486275"/>
                        </a:cubicBezTo>
                        <a:cubicBezTo>
                          <a:pt x="10320553" y="4496557"/>
                          <a:pt x="10179956" y="4510959"/>
                          <a:pt x="9901746" y="4486275"/>
                        </a:cubicBezTo>
                        <a:cubicBezTo>
                          <a:pt x="9623536" y="4461591"/>
                          <a:pt x="9463609" y="4461345"/>
                          <a:pt x="9201976" y="4486275"/>
                        </a:cubicBezTo>
                        <a:cubicBezTo>
                          <a:pt x="8940343" y="4511206"/>
                          <a:pt x="8997370" y="4487572"/>
                          <a:pt x="8817102" y="4486275"/>
                        </a:cubicBezTo>
                        <a:cubicBezTo>
                          <a:pt x="8636834" y="4484978"/>
                          <a:pt x="8585577" y="4477898"/>
                          <a:pt x="8432229" y="4486275"/>
                        </a:cubicBezTo>
                        <a:cubicBezTo>
                          <a:pt x="8278881" y="4494652"/>
                          <a:pt x="7969933" y="4502787"/>
                          <a:pt x="7732459" y="4486275"/>
                        </a:cubicBezTo>
                        <a:cubicBezTo>
                          <a:pt x="7494985" y="4469764"/>
                          <a:pt x="7375912" y="4465079"/>
                          <a:pt x="7242620" y="4486275"/>
                        </a:cubicBezTo>
                        <a:cubicBezTo>
                          <a:pt x="7109328" y="4507471"/>
                          <a:pt x="6661818" y="4487439"/>
                          <a:pt x="6437884" y="4486275"/>
                        </a:cubicBezTo>
                        <a:cubicBezTo>
                          <a:pt x="6213950" y="4485111"/>
                          <a:pt x="6187628" y="4479806"/>
                          <a:pt x="5948045" y="4486275"/>
                        </a:cubicBezTo>
                        <a:cubicBezTo>
                          <a:pt x="5708462" y="4492744"/>
                          <a:pt x="5319208" y="4463035"/>
                          <a:pt x="5143310" y="4486275"/>
                        </a:cubicBezTo>
                        <a:cubicBezTo>
                          <a:pt x="4967413" y="4509515"/>
                          <a:pt x="4898255" y="4467607"/>
                          <a:pt x="4758436" y="4486275"/>
                        </a:cubicBezTo>
                        <a:cubicBezTo>
                          <a:pt x="4618617" y="4504943"/>
                          <a:pt x="4275287" y="4487224"/>
                          <a:pt x="3953701" y="4486275"/>
                        </a:cubicBezTo>
                        <a:cubicBezTo>
                          <a:pt x="3632115" y="4485326"/>
                          <a:pt x="3648768" y="4497415"/>
                          <a:pt x="3463862" y="4486275"/>
                        </a:cubicBezTo>
                        <a:cubicBezTo>
                          <a:pt x="3278956" y="4475135"/>
                          <a:pt x="3195608" y="4468272"/>
                          <a:pt x="3078988" y="4486275"/>
                        </a:cubicBezTo>
                        <a:cubicBezTo>
                          <a:pt x="2962368" y="4504278"/>
                          <a:pt x="2731039" y="4504345"/>
                          <a:pt x="2589149" y="4486275"/>
                        </a:cubicBezTo>
                        <a:cubicBezTo>
                          <a:pt x="2447259" y="4468205"/>
                          <a:pt x="1999326" y="4512903"/>
                          <a:pt x="1784414" y="4486275"/>
                        </a:cubicBezTo>
                        <a:cubicBezTo>
                          <a:pt x="1569502" y="4459647"/>
                          <a:pt x="1405020" y="4472922"/>
                          <a:pt x="1294575" y="4486275"/>
                        </a:cubicBezTo>
                        <a:cubicBezTo>
                          <a:pt x="1184130" y="4499628"/>
                          <a:pt x="1059687" y="4470364"/>
                          <a:pt x="909701" y="4486275"/>
                        </a:cubicBezTo>
                        <a:cubicBezTo>
                          <a:pt x="759715" y="4502186"/>
                          <a:pt x="371237" y="4525718"/>
                          <a:pt x="0" y="4486275"/>
                        </a:cubicBezTo>
                        <a:cubicBezTo>
                          <a:pt x="-19977" y="4238504"/>
                          <a:pt x="-3267" y="4089484"/>
                          <a:pt x="0" y="3890241"/>
                        </a:cubicBezTo>
                        <a:cubicBezTo>
                          <a:pt x="3267" y="3690998"/>
                          <a:pt x="-3344" y="3551139"/>
                          <a:pt x="0" y="3383933"/>
                        </a:cubicBezTo>
                        <a:cubicBezTo>
                          <a:pt x="3344" y="3216727"/>
                          <a:pt x="-30855" y="2871972"/>
                          <a:pt x="0" y="2743037"/>
                        </a:cubicBezTo>
                        <a:cubicBezTo>
                          <a:pt x="30855" y="2614102"/>
                          <a:pt x="-4232" y="2321789"/>
                          <a:pt x="0" y="2191866"/>
                        </a:cubicBezTo>
                        <a:cubicBezTo>
                          <a:pt x="4232" y="2061943"/>
                          <a:pt x="-18442" y="1726601"/>
                          <a:pt x="0" y="1550969"/>
                        </a:cubicBezTo>
                        <a:cubicBezTo>
                          <a:pt x="18442" y="1375337"/>
                          <a:pt x="-104" y="1154584"/>
                          <a:pt x="0" y="910073"/>
                        </a:cubicBezTo>
                        <a:cubicBezTo>
                          <a:pt x="104" y="665562"/>
                          <a:pt x="37930" y="3908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A4BD1A-FCD0-A15C-6D1D-BD073009ADE4}"/>
              </a:ext>
            </a:extLst>
          </p:cNvPr>
          <p:cNvCxnSpPr>
            <a:cxnSpLocks/>
            <a:stCxn id="45" idx="2"/>
            <a:endCxn id="44" idx="6"/>
          </p:cNvCxnSpPr>
          <p:nvPr/>
        </p:nvCxnSpPr>
        <p:spPr>
          <a:xfrm>
            <a:off x="769620" y="4142137"/>
            <a:ext cx="4892120" cy="334613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62FCE-1F05-40B3-00EC-1EC8E27E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11</a:t>
            </a:fld>
            <a:endParaRPr lang="en-DE"/>
          </a:p>
        </p:txBody>
      </p:sp>
      <p:pic>
        <p:nvPicPr>
          <p:cNvPr id="7" name="Graphic 6" descr="Video camera with solid fill">
            <a:extLst>
              <a:ext uri="{FF2B5EF4-FFF2-40B4-BE49-F238E27FC236}">
                <a16:creationId xmlns:a16="http://schemas.microsoft.com/office/drawing/2014/main" id="{590E1D43-EF4F-C201-CADD-CB8E09017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9936815" flipH="1">
            <a:off x="6919544" y="2354405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5DD595B-A670-472D-BA4C-B246BDA07B92}"/>
              </a:ext>
            </a:extLst>
          </p:cNvPr>
          <p:cNvGrpSpPr/>
          <p:nvPr/>
        </p:nvGrpSpPr>
        <p:grpSpPr>
          <a:xfrm>
            <a:off x="5593160" y="3187632"/>
            <a:ext cx="1408584" cy="1289118"/>
            <a:chOff x="5593160" y="3187632"/>
            <a:chExt cx="1408584" cy="128911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DB83B3-AA84-D5AE-7D91-FE9176F8AB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0800" y="3187632"/>
              <a:ext cx="600944" cy="563638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3C25911-EEE9-C0EB-2C43-1695A5F90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160" y="3751270"/>
              <a:ext cx="807640" cy="72548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14EC76-BD19-9468-56F9-65C7008F61A9}"/>
              </a:ext>
            </a:extLst>
          </p:cNvPr>
          <p:cNvGrpSpPr/>
          <p:nvPr/>
        </p:nvGrpSpPr>
        <p:grpSpPr>
          <a:xfrm>
            <a:off x="1419660" y="4545860"/>
            <a:ext cx="2194475" cy="473736"/>
            <a:chOff x="1419660" y="4545860"/>
            <a:chExt cx="2194475" cy="47373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2ADB139-E51F-7DF2-7266-31A81DB4CA1D}"/>
                </a:ext>
              </a:extLst>
            </p:cNvPr>
            <p:cNvSpPr/>
            <p:nvPr/>
          </p:nvSpPr>
          <p:spPr>
            <a:xfrm rot="21435197">
              <a:off x="1746910" y="4545860"/>
              <a:ext cx="1214688" cy="16222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1B220B-95B2-9FB0-6947-6777DFCC5790}"/>
                </a:ext>
              </a:extLst>
            </p:cNvPr>
            <p:cNvSpPr txBox="1"/>
            <p:nvPr/>
          </p:nvSpPr>
          <p:spPr>
            <a:xfrm>
              <a:off x="1419660" y="4711819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1D2C73-1096-CD50-D4C7-0B0142F62146}"/>
              </a:ext>
            </a:extLst>
          </p:cNvPr>
          <p:cNvGrpSpPr/>
          <p:nvPr/>
        </p:nvGrpSpPr>
        <p:grpSpPr>
          <a:xfrm>
            <a:off x="845344" y="4152900"/>
            <a:ext cx="4728664" cy="449954"/>
            <a:chOff x="845344" y="4152900"/>
            <a:chExt cx="4728664" cy="44995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AAF6962-5EF0-D9FB-65C8-47C15843CF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5344" y="4152900"/>
              <a:ext cx="2119444" cy="449954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0ADEC3-7FC2-3F13-B1D6-62BB8170F5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4788" y="4479293"/>
              <a:ext cx="2609220" cy="123561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6D9BAE-DEBC-35E9-E88F-30C71DF89EBF}"/>
              </a:ext>
            </a:extLst>
          </p:cNvPr>
          <p:cNvGrpSpPr/>
          <p:nvPr/>
        </p:nvGrpSpPr>
        <p:grpSpPr>
          <a:xfrm>
            <a:off x="769620" y="4073557"/>
            <a:ext cx="4892120" cy="471773"/>
            <a:chOff x="769620" y="4073557"/>
            <a:chExt cx="4892120" cy="47177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672103-6D86-200D-F42D-8190F3C07F1B}"/>
                </a:ext>
              </a:extLst>
            </p:cNvPr>
            <p:cNvSpPr/>
            <p:nvPr/>
          </p:nvSpPr>
          <p:spPr>
            <a:xfrm>
              <a:off x="769620" y="4073557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580A785-61A0-2939-1ECA-B11E6BA929C2}"/>
                </a:ext>
              </a:extLst>
            </p:cNvPr>
            <p:cNvSpPr/>
            <p:nvPr/>
          </p:nvSpPr>
          <p:spPr>
            <a:xfrm>
              <a:off x="5524580" y="4408170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2219851-31CF-B6CF-F202-876ADFE97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13" y="2479242"/>
            <a:ext cx="4564958" cy="2906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8201898-F6DD-C503-2AA3-9D5F8E1B081E}"/>
              </a:ext>
            </a:extLst>
          </p:cNvPr>
          <p:cNvGrpSpPr/>
          <p:nvPr/>
        </p:nvGrpSpPr>
        <p:grpSpPr>
          <a:xfrm>
            <a:off x="2965627" y="4662844"/>
            <a:ext cx="2648958" cy="293617"/>
            <a:chOff x="2965627" y="4662844"/>
            <a:chExt cx="2648958" cy="2936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D9A0624-D3E1-40B9-ED88-C76F87FE7F75}"/>
                    </a:ext>
                  </a:extLst>
                </p:cNvPr>
                <p:cNvSpPr txBox="1"/>
                <p:nvPr/>
              </p:nvSpPr>
              <p:spPr>
                <a:xfrm>
                  <a:off x="4195594" y="4741017"/>
                  <a:ext cx="14677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D9A0624-D3E1-40B9-ED88-C76F87FE7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5594" y="4741017"/>
                  <a:ext cx="146770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29167" r="-29167" b="-5714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7666B82E-7372-0A63-5F73-83FED4FFD0C1}"/>
                </a:ext>
              </a:extLst>
            </p:cNvPr>
            <p:cNvSpPr/>
            <p:nvPr/>
          </p:nvSpPr>
          <p:spPr>
            <a:xfrm rot="16038978">
              <a:off x="4241131" y="3387340"/>
              <a:ext cx="97949" cy="2648958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37670C-4431-5B2A-731A-3ACADD21ACF6}"/>
                  </a:ext>
                </a:extLst>
              </p:cNvPr>
              <p:cNvSpPr txBox="1"/>
              <p:nvPr/>
            </p:nvSpPr>
            <p:spPr>
              <a:xfrm>
                <a:off x="1558931" y="2081555"/>
                <a:ext cx="3109850" cy="146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DE" b="1" dirty="0"/>
                  <a:t>Challenges:  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DE" i="1">
                        <a:latin typeface="Cambria Math" panose="02040503050406030204" pitchFamily="18" charset="0"/>
                      </a:rPr>
                      <m:t>= … </m:t>
                    </m:r>
                    <m:r>
                      <a:rPr lang="en-DE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D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DE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D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DE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DE" i="1">
                        <a:latin typeface="Cambria Math" panose="02040503050406030204" pitchFamily="18" charset="0"/>
                      </a:rPr>
                      <m:t> …</m:t>
                    </m:r>
                  </m:oMath>
                </a14:m>
                <a:endParaRPr lang="en-DE" dirty="0"/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DE" dirty="0"/>
                  <a:t>phase function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DE" dirty="0"/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DE" dirty="0"/>
                  <a:t>geometry terms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DE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DE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37670C-4431-5B2A-731A-3ACADD21A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931" y="2081555"/>
                <a:ext cx="3109850" cy="1463221"/>
              </a:xfrm>
              <a:prstGeom prst="rect">
                <a:avLst/>
              </a:prstGeom>
              <a:blipFill>
                <a:blip r:embed="rId8"/>
                <a:stretch>
                  <a:fillRect l="-1765" b="-29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561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2E27-22F5-A17F-FA21-C18752DB7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31557" cy="1325563"/>
          </a:xfrm>
        </p:spPr>
        <p:txBody>
          <a:bodyPr/>
          <a:lstStyle/>
          <a:p>
            <a:r>
              <a:rPr lang="en-DE" dirty="0"/>
              <a:t>OMNEE [</a:t>
            </a:r>
            <a:r>
              <a:rPr lang="en-DE" dirty="0" err="1"/>
              <a:t>Hanika</a:t>
            </a:r>
            <a:r>
              <a:rPr lang="en-DE" dirty="0"/>
              <a:t> et al. 2022]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9E0CA-B5C2-FC26-B739-AFD49CFF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12</a:t>
            </a:fld>
            <a:endParaRPr lang="en-D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E90332-21B9-3E0C-1E73-8103979E446A}"/>
              </a:ext>
            </a:extLst>
          </p:cNvPr>
          <p:cNvGrpSpPr/>
          <p:nvPr/>
        </p:nvGrpSpPr>
        <p:grpSpPr>
          <a:xfrm>
            <a:off x="996968" y="1962637"/>
            <a:ext cx="9548911" cy="9548911"/>
            <a:chOff x="996968" y="1962637"/>
            <a:chExt cx="9548911" cy="954891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E4CBB13-C8B5-2708-A4E1-BD2EFCC6AC57}"/>
                </a:ext>
              </a:extLst>
            </p:cNvPr>
            <p:cNvGrpSpPr/>
            <p:nvPr/>
          </p:nvGrpSpPr>
          <p:grpSpPr>
            <a:xfrm>
              <a:off x="996968" y="1962637"/>
              <a:ext cx="9548911" cy="9548911"/>
              <a:chOff x="996968" y="1836699"/>
              <a:chExt cx="9548911" cy="9548911"/>
            </a:xfrm>
          </p:grpSpPr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C07C5245-D9B7-381D-2EA0-B86663E5B86F}"/>
                  </a:ext>
                </a:extLst>
              </p:cNvPr>
              <p:cNvSpPr/>
              <p:nvPr/>
            </p:nvSpPr>
            <p:spPr>
              <a:xfrm>
                <a:off x="996968" y="1836699"/>
                <a:ext cx="9548911" cy="9548911"/>
              </a:xfrm>
              <a:prstGeom prst="arc">
                <a:avLst>
                  <a:gd name="adj1" fmla="val 10972113"/>
                  <a:gd name="adj2" fmla="val 21493082"/>
                </a:avLst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FF73C98-D8B3-4F87-CA8E-5D7734B0B4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05050" y="3326499"/>
                <a:ext cx="3466373" cy="3279626"/>
              </a:xfrm>
              <a:prstGeom prst="line">
                <a:avLst/>
              </a:prstGeom>
              <a:ln w="127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837564B3-5A67-DA45-CBEB-9E7A2323A92E}"/>
                      </a:ext>
                    </a:extLst>
                  </p:cNvPr>
                  <p:cNvSpPr txBox="1"/>
                  <p:nvPr/>
                </p:nvSpPr>
                <p:spPr>
                  <a:xfrm>
                    <a:off x="3551972" y="4779372"/>
                    <a:ext cx="38536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en-DE" b="0" dirty="0"/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837564B3-5A67-DA45-CBEB-9E7A2323A9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1972" y="4779372"/>
                    <a:ext cx="385362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7AF0E8-B04F-87E5-53DF-0AD45E501B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1423" y="3452437"/>
              <a:ext cx="3448777" cy="3279626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4CE96A-075B-1843-062E-66F25C4CD050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>
          <a:xfrm>
            <a:off x="2386957" y="3452436"/>
            <a:ext cx="6764663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1B32C35-645E-9FC5-8B41-592FBB35D190}"/>
              </a:ext>
            </a:extLst>
          </p:cNvPr>
          <p:cNvSpPr txBox="1"/>
          <p:nvPr/>
        </p:nvSpPr>
        <p:spPr>
          <a:xfrm>
            <a:off x="1237556" y="1969984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1. sample phase function</a:t>
            </a:r>
            <a:endParaRPr lang="en-DE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68CC82-B419-56A1-1BD4-9C617E086C3B}"/>
              </a:ext>
            </a:extLst>
          </p:cNvPr>
          <p:cNvGrpSpPr/>
          <p:nvPr/>
        </p:nvGrpSpPr>
        <p:grpSpPr>
          <a:xfrm>
            <a:off x="2318377" y="2059781"/>
            <a:ext cx="6917301" cy="1398716"/>
            <a:chOff x="2318377" y="2059781"/>
            <a:chExt cx="6917301" cy="139871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ABCE5CC-1B4D-CBCE-2876-50F6A36753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8377" y="2061272"/>
              <a:ext cx="4413794" cy="1391163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55471D-1BE7-3A49-8BE4-73351351ADC0}"/>
                </a:ext>
              </a:extLst>
            </p:cNvPr>
            <p:cNvCxnSpPr>
              <a:cxnSpLocks/>
            </p:cNvCxnSpPr>
            <p:nvPr/>
          </p:nvCxnSpPr>
          <p:spPr>
            <a:xfrm>
              <a:off x="6733068" y="2059781"/>
              <a:ext cx="2502610" cy="1398716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20757FB-FC6F-49F2-F7B0-5B9D08B36454}"/>
              </a:ext>
            </a:extLst>
          </p:cNvPr>
          <p:cNvSpPr/>
          <p:nvPr/>
        </p:nvSpPr>
        <p:spPr>
          <a:xfrm>
            <a:off x="9151620" y="3383856"/>
            <a:ext cx="137160" cy="13716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69E671-D958-615A-8D68-A57429601CDC}"/>
              </a:ext>
            </a:extLst>
          </p:cNvPr>
          <p:cNvSpPr/>
          <p:nvPr/>
        </p:nvSpPr>
        <p:spPr>
          <a:xfrm>
            <a:off x="2249797" y="3383856"/>
            <a:ext cx="137160" cy="13716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82F4AC-9184-63E8-A9C1-7D3D31033792}"/>
              </a:ext>
            </a:extLst>
          </p:cNvPr>
          <p:cNvSpPr txBox="1"/>
          <p:nvPr/>
        </p:nvSpPr>
        <p:spPr>
          <a:xfrm>
            <a:off x="7984373" y="1968293"/>
            <a:ext cx="238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2. sample point on arc</a:t>
            </a:r>
            <a:endParaRPr lang="en-DE" b="1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B3E80E9-65A9-403C-D33E-C32806EFAD28}"/>
              </a:ext>
            </a:extLst>
          </p:cNvPr>
          <p:cNvGrpSpPr/>
          <p:nvPr/>
        </p:nvGrpSpPr>
        <p:grpSpPr>
          <a:xfrm>
            <a:off x="2611519" y="312609"/>
            <a:ext cx="3684082" cy="3684082"/>
            <a:chOff x="2611519" y="312609"/>
            <a:chExt cx="3684082" cy="368408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934599E-55A2-8534-AB39-335E5B55BF08}"/>
                </a:ext>
              </a:extLst>
            </p:cNvPr>
            <p:cNvGrpSpPr/>
            <p:nvPr/>
          </p:nvGrpSpPr>
          <p:grpSpPr>
            <a:xfrm>
              <a:off x="3521075" y="1612107"/>
              <a:ext cx="2503488" cy="1108867"/>
              <a:chOff x="3521075" y="1612107"/>
              <a:chExt cx="2503488" cy="110886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E8237D-FF79-8EDE-5A3F-DB1202C99E72}"/>
                  </a:ext>
                </a:extLst>
              </p:cNvPr>
              <p:cNvGrpSpPr/>
              <p:nvPr/>
            </p:nvGrpSpPr>
            <p:grpSpPr>
              <a:xfrm>
                <a:off x="3907662" y="1612107"/>
                <a:ext cx="1088141" cy="1087244"/>
                <a:chOff x="3907662" y="1612107"/>
                <a:chExt cx="1088141" cy="1087244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468A3B24-1AE0-06D4-25A4-5EC6A05D34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66928" y="1824452"/>
                  <a:ext cx="1028875" cy="625061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  <a:prstDash val="sysDot"/>
                  <a:headEnd type="none"/>
                  <a:tailEnd type="none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3" name="Arc 2">
                  <a:extLst>
                    <a:ext uri="{FF2B5EF4-FFF2-40B4-BE49-F238E27FC236}">
                      <a16:creationId xmlns:a16="http://schemas.microsoft.com/office/drawing/2014/main" id="{7B17F578-2D94-99B6-0D5F-1C956F84D6A0}"/>
                    </a:ext>
                  </a:extLst>
                </p:cNvPr>
                <p:cNvSpPr/>
                <p:nvPr/>
              </p:nvSpPr>
              <p:spPr>
                <a:xfrm>
                  <a:off x="3907662" y="1612107"/>
                  <a:ext cx="1087244" cy="1087244"/>
                </a:xfrm>
                <a:prstGeom prst="arc">
                  <a:avLst>
                    <a:gd name="adj1" fmla="val 19676253"/>
                    <a:gd name="adj2" fmla="val 838355"/>
                  </a:avLst>
                </a:prstGeom>
                <a:noFill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46FBB41-A421-138E-B408-A8F5494537B0}"/>
                  </a:ext>
                </a:extLst>
              </p:cNvPr>
              <p:cNvGrpSpPr/>
              <p:nvPr/>
            </p:nvGrpSpPr>
            <p:grpSpPr>
              <a:xfrm>
                <a:off x="3521075" y="2154650"/>
                <a:ext cx="2503488" cy="566324"/>
                <a:chOff x="3521075" y="2154650"/>
                <a:chExt cx="2503488" cy="566324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623017D7-FAA4-5E98-5E11-F20634CBB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21075" y="2154652"/>
                  <a:ext cx="928474" cy="566322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  <a:prstDash val="solid"/>
                  <a:headEnd type="oval"/>
                  <a:tailEnd type="none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835B93AF-8F12-6131-DD07-81518F7CA4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9549" y="2154650"/>
                  <a:ext cx="1575014" cy="428627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  <a:prstDash val="solid"/>
                  <a:headEnd type="oval"/>
                  <a:tailEnd type="stealth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8C2C38F-25E5-DA7B-9064-C14C0B4AA13B}"/>
                </a:ext>
              </a:extLst>
            </p:cNvPr>
            <p:cNvSpPr/>
            <p:nvPr/>
          </p:nvSpPr>
          <p:spPr>
            <a:xfrm>
              <a:off x="2611519" y="312609"/>
              <a:ext cx="3684082" cy="368408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F9A67F8-3A8A-A3FB-1669-49E1DB011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86" y="2819401"/>
            <a:ext cx="6526382" cy="3699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73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69 C 0.01563 -0.00833 0.02722 -0.01759 0.04857 -0.02222 C 0.0698 -0.02685 0.11342 -0.02685 0.12787 -0.02778 C 0.15092 -0.02639 0.16641 -0.01736 0.18685 -0.01366 " pathEditMode="relative" rAng="21420000" ptsTypes="AAAA">
                                      <p:cBhvr>
                                        <p:cTn id="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0" y="-16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AD5F60-DF03-6E63-F5FE-CF0549BD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Multiple scattering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3B259E-BBD1-7EBC-5DFA-D46BE0464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365124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en-DE" sz="2000" b="0" dirty="0"/>
              <a:t>Double scattering [</a:t>
            </a:r>
            <a:r>
              <a:rPr lang="en-DE" sz="2000" b="0" dirty="0" err="1"/>
              <a:t>Georgiev</a:t>
            </a:r>
            <a:r>
              <a:rPr lang="en-DE" sz="2000" b="0" dirty="0"/>
              <a:t> et al. 2013]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7DADF5-EAF5-562E-A82C-7F255CEB2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365124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en-DE" sz="2000" b="0" dirty="0"/>
              <a:t>MVNEE [Weber et al. 2017]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A2976-D183-C4E3-9BCA-7B4915F0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13</a:t>
            </a:fld>
            <a:endParaRPr lang="en-DE"/>
          </a:p>
        </p:txBody>
      </p:sp>
      <p:pic>
        <p:nvPicPr>
          <p:cNvPr id="20" name="Picture 19" descr="A screenshot of a screenshot of a website&#10;&#10;Description automatically generated">
            <a:extLst>
              <a:ext uri="{FF2B5EF4-FFF2-40B4-BE49-F238E27FC236}">
                <a16:creationId xmlns:a16="http://schemas.microsoft.com/office/drawing/2014/main" id="{0578746C-19B7-9F10-968A-FBCB3044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8" y="2217741"/>
            <a:ext cx="5164107" cy="3233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close-up of a document&#10;&#10;Description automatically generated">
            <a:extLst>
              <a:ext uri="{FF2B5EF4-FFF2-40B4-BE49-F238E27FC236}">
                <a16:creationId xmlns:a16="http://schemas.microsoft.com/office/drawing/2014/main" id="{DF293F3F-9A6B-9CB0-CF8B-5D2C63F46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56" y="2217741"/>
            <a:ext cx="5183156" cy="3245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diagram of a point&#10;&#10;Description automatically generated">
            <a:extLst>
              <a:ext uri="{FF2B5EF4-FFF2-40B4-BE49-F238E27FC236}">
                <a16:creationId xmlns:a16="http://schemas.microsoft.com/office/drawing/2014/main" id="{9212A724-CDF5-8F23-5C6F-9B55B0A5C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79" y="4384673"/>
            <a:ext cx="4499510" cy="164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diagram of a sun and arrows&#10;&#10;Description automatically generated">
            <a:extLst>
              <a:ext uri="{FF2B5EF4-FFF2-40B4-BE49-F238E27FC236}">
                <a16:creationId xmlns:a16="http://schemas.microsoft.com/office/drawing/2014/main" id="{371D8349-C704-3A96-F2F2-151CD0CFE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82" y="3040067"/>
            <a:ext cx="2505094" cy="2985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8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B212-099A-FBD2-61B4-7E80845F2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D8863-F21D-652B-F1B9-0B03C5A5F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 rtl="0" eaLnBrk="1" latinLnBrk="0" hangingPunct="1">
              <a:buFont typeface="+mj-lt"/>
              <a:buAutoNum type="arabicPeriod"/>
            </a:pPr>
            <a:r>
              <a:rPr lang="en-DE" sz="2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</a:t>
            </a:r>
            <a:r>
              <a:rPr lang="en-DE" sz="2400" b="1" dirty="0"/>
              <a:t>any </a:t>
            </a:r>
            <a:r>
              <a:rPr lang="en-DE" sz="24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vertex count</a:t>
            </a:r>
          </a:p>
          <a:p>
            <a:pPr marL="514350" lvl="0" indent="-514350" rtl="0" eaLnBrk="1" latinLnBrk="0" hangingPunct="1">
              <a:buFont typeface="+mj-lt"/>
              <a:buAutoNum type="arabicPeriod"/>
            </a:pPr>
            <a:endParaRPr lang="en-DE" sz="2400" dirty="0"/>
          </a:p>
          <a:p>
            <a:pPr marL="514350" lvl="0" indent="-514350" rtl="0" eaLnBrk="1" latinLnBrk="0" hangingPunct="1">
              <a:buFont typeface="+mj-lt"/>
              <a:buAutoNum type="arabicPeriod"/>
            </a:pPr>
            <a:endParaRPr lang="en-DE" sz="2400" dirty="0"/>
          </a:p>
          <a:p>
            <a:pPr marL="514350" lvl="0" indent="-514350" rtl="0" eaLnBrk="1" latinLnBrk="0" hangingPunct="1">
              <a:buFont typeface="+mj-lt"/>
              <a:buAutoNum type="arabicPeriod"/>
            </a:pPr>
            <a:r>
              <a:rPr lang="en-DE" sz="2400" dirty="0"/>
              <a:t>Explicit </a:t>
            </a:r>
            <a:r>
              <a:rPr lang="en-DE" sz="2400" b="1" dirty="0"/>
              <a:t>phase functions </a:t>
            </a:r>
            <a:r>
              <a:rPr lang="en-DE" sz="2400" dirty="0"/>
              <a:t>sampling</a:t>
            </a:r>
          </a:p>
          <a:p>
            <a:pPr marL="514350" lvl="0" indent="-514350" rtl="0" eaLnBrk="1" latinLnBrk="0" hangingPunct="1">
              <a:buFont typeface="+mj-lt"/>
              <a:buAutoNum type="arabicPeriod"/>
            </a:pPr>
            <a:endParaRPr lang="en-DE" sz="2600" dirty="0"/>
          </a:p>
          <a:p>
            <a:pPr marL="514350" lvl="0" indent="-514350" rtl="0" eaLnBrk="1" latinLnBrk="0" hangingPunct="1">
              <a:buFont typeface="+mj-lt"/>
              <a:buAutoNum type="arabicPeriod"/>
            </a:pPr>
            <a:endParaRPr lang="en-DE" sz="2600" dirty="0"/>
          </a:p>
          <a:p>
            <a:pPr marL="514350" lvl="0" indent="-514350" rtl="0" eaLnBrk="1" latinLnBrk="0" hangingPunct="1">
              <a:buFont typeface="+mj-lt"/>
              <a:buAutoNum type="arabicPeriod"/>
            </a:pPr>
            <a:r>
              <a:rPr lang="en-US" sz="2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DE" sz="24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mportance</a:t>
            </a:r>
            <a:r>
              <a:rPr lang="en-DE" sz="2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sample </a:t>
            </a:r>
            <a:r>
              <a:rPr lang="en-DE" sz="24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geometry terms</a:t>
            </a:r>
          </a:p>
          <a:p>
            <a:pPr marL="514350" lvl="0" indent="-514350" rtl="0" eaLnBrk="1" latinLnBrk="0" hangingPunct="1">
              <a:buFont typeface="+mj-lt"/>
              <a:buAutoNum type="arabicPeriod"/>
            </a:pPr>
            <a:endParaRPr lang="en-DE" sz="2600" dirty="0"/>
          </a:p>
          <a:p>
            <a:pPr marL="0" lvl="0" indent="0" rtl="0" eaLnBrk="1" latinLnBrk="0" hangingPunct="1">
              <a:buNone/>
            </a:pPr>
            <a:endParaRPr lang="en-DE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EF1E2-BDDD-E654-7DB1-4D71EE947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14</a:t>
            </a:fld>
            <a:endParaRPr lang="en-D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E42DB1-5951-26A2-143B-50DC75C80E45}"/>
              </a:ext>
            </a:extLst>
          </p:cNvPr>
          <p:cNvGrpSpPr/>
          <p:nvPr/>
        </p:nvGrpSpPr>
        <p:grpSpPr>
          <a:xfrm rot="158708">
            <a:off x="6945968" y="3354809"/>
            <a:ext cx="2026731" cy="148381"/>
            <a:chOff x="6866654" y="2251069"/>
            <a:chExt cx="1769860" cy="1622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CEC863-B1F9-CAE7-E329-2E7ED05C59BF}"/>
                </a:ext>
              </a:extLst>
            </p:cNvPr>
            <p:cNvSpPr/>
            <p:nvPr/>
          </p:nvSpPr>
          <p:spPr>
            <a:xfrm rot="21435197">
              <a:off x="7421826" y="2251069"/>
              <a:ext cx="1214688" cy="16222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A63578-1FD0-7D9E-6716-EE172A66D048}"/>
                </a:ext>
              </a:extLst>
            </p:cNvPr>
            <p:cNvCxnSpPr>
              <a:cxnSpLocks/>
            </p:cNvCxnSpPr>
            <p:nvPr/>
          </p:nvCxnSpPr>
          <p:spPr>
            <a:xfrm>
              <a:off x="7418637" y="2359040"/>
              <a:ext cx="910637" cy="2446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stealt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926B42-3F8A-7BEA-7DDE-858C1A783E58}"/>
                </a:ext>
              </a:extLst>
            </p:cNvPr>
            <p:cNvCxnSpPr>
              <a:cxnSpLocks/>
            </p:cNvCxnSpPr>
            <p:nvPr/>
          </p:nvCxnSpPr>
          <p:spPr>
            <a:xfrm rot="21441292">
              <a:off x="6866654" y="2375503"/>
              <a:ext cx="534710" cy="123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none"/>
              <a:tailEnd type="non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14B15E-B54A-B70A-33BA-52C211C05834}"/>
              </a:ext>
            </a:extLst>
          </p:cNvPr>
          <p:cNvGrpSpPr/>
          <p:nvPr/>
        </p:nvGrpSpPr>
        <p:grpSpPr>
          <a:xfrm>
            <a:off x="6944867" y="1859387"/>
            <a:ext cx="3514867" cy="700779"/>
            <a:chOff x="1712271" y="5459752"/>
            <a:chExt cx="7239928" cy="12425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866FC3-4605-4A1B-4DCB-EE476FB0270B}"/>
                </a:ext>
              </a:extLst>
            </p:cNvPr>
            <p:cNvGrpSpPr/>
            <p:nvPr/>
          </p:nvGrpSpPr>
          <p:grpSpPr>
            <a:xfrm>
              <a:off x="1712271" y="5459752"/>
              <a:ext cx="3015014" cy="120558"/>
              <a:chOff x="845344" y="4152900"/>
              <a:chExt cx="4728664" cy="449954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140F157-7542-4A91-3B7D-16F74E307F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5344" y="4152900"/>
                <a:ext cx="2119444" cy="449954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2081AC6-05FA-EB9C-1DA2-6D76BDC8ED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4788" y="4479293"/>
                <a:ext cx="2609220" cy="123561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A8654F-A64E-1B8A-B609-84130727542B}"/>
                </a:ext>
              </a:extLst>
            </p:cNvPr>
            <p:cNvGrpSpPr/>
            <p:nvPr/>
          </p:nvGrpSpPr>
          <p:grpSpPr>
            <a:xfrm>
              <a:off x="1788124" y="5692313"/>
              <a:ext cx="4371810" cy="120558"/>
              <a:chOff x="845344" y="4152900"/>
              <a:chExt cx="6856625" cy="449954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8BD459D3-3E7F-9728-F44B-93B52F5D70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5344" y="4152900"/>
                <a:ext cx="2119444" cy="449954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B585EC0-0E6F-A1AE-75F9-6AF9A29D4D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4788" y="4479293"/>
                <a:ext cx="2609220" cy="123561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4B4A7B8-2017-F414-5FCC-DA3FB29796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7380" y="4439657"/>
                <a:ext cx="2124589" cy="163197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A58C34-ADB7-4617-BC60-E6A175A0BD49}"/>
                </a:ext>
              </a:extLst>
            </p:cNvPr>
            <p:cNvGrpSpPr/>
            <p:nvPr/>
          </p:nvGrpSpPr>
          <p:grpSpPr>
            <a:xfrm>
              <a:off x="1897337" y="5890604"/>
              <a:ext cx="5949464" cy="123228"/>
              <a:chOff x="845344" y="4152900"/>
              <a:chExt cx="9330975" cy="459919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A00C784-BC3E-0B2C-5955-4A9C0DF64E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5344" y="4152900"/>
                <a:ext cx="2119444" cy="449954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FA79F83-9459-A5F1-72BA-31D01FF2D9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4788" y="4479293"/>
                <a:ext cx="2609220" cy="123561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7E33122-44BD-0CC8-8A51-255BBEEC1C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7380" y="4439657"/>
                <a:ext cx="2240126" cy="163197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90D50DD-912B-096D-F7A9-25DEDB76DB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7507" y="4152900"/>
                <a:ext cx="2358812" cy="459919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CF11190-6DCD-9A34-D779-7A9F657B60B1}"/>
                </a:ext>
              </a:extLst>
            </p:cNvPr>
            <p:cNvGrpSpPr/>
            <p:nvPr/>
          </p:nvGrpSpPr>
          <p:grpSpPr>
            <a:xfrm>
              <a:off x="2071533" y="6146098"/>
              <a:ext cx="6880666" cy="120558"/>
              <a:chOff x="845344" y="4152900"/>
              <a:chExt cx="10791445" cy="44995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092F352-0FD1-0090-BF93-C1316F9BA7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5344" y="4152900"/>
                <a:ext cx="2119444" cy="449954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F43C1A4-A02F-CFC4-5604-73B00914B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4788" y="4479293"/>
                <a:ext cx="2609220" cy="123561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96B0F5-CD9F-265E-EB38-78FC07495D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4007" y="4367494"/>
                <a:ext cx="2609221" cy="123560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720C385-CCFE-8CB2-FFE9-6F29D27EC5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3226" y="4360992"/>
                <a:ext cx="1719888" cy="241862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E86808F-7FFF-3163-F9B8-98D17769E9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3112" y="4252764"/>
                <a:ext cx="1733677" cy="350086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147974-DFE4-1C56-17E7-C2BD2FE9E311}"/>
                </a:ext>
              </a:extLst>
            </p:cNvPr>
            <p:cNvSpPr txBox="1"/>
            <p:nvPr/>
          </p:nvSpPr>
          <p:spPr>
            <a:xfrm>
              <a:off x="2556297" y="6332979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/>
                <a:t>...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6AB0AA-2C77-3BF2-5646-9781FE1D40A6}"/>
              </a:ext>
            </a:extLst>
          </p:cNvPr>
          <p:cNvGrpSpPr/>
          <p:nvPr/>
        </p:nvGrpSpPr>
        <p:grpSpPr>
          <a:xfrm>
            <a:off x="6944867" y="4594350"/>
            <a:ext cx="2273607" cy="1914707"/>
            <a:chOff x="7310662" y="4470577"/>
            <a:chExt cx="2273607" cy="1914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2032E03-F843-03C8-D74B-88266B6DDA1F}"/>
                    </a:ext>
                  </a:extLst>
                </p:cNvPr>
                <p:cNvSpPr txBox="1"/>
                <p:nvPr/>
              </p:nvSpPr>
              <p:spPr>
                <a:xfrm>
                  <a:off x="8777353" y="5928898"/>
                  <a:ext cx="1868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2032E03-F843-03C8-D74B-88266B6DDA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7353" y="5928898"/>
                  <a:ext cx="18684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3333" r="-33333" b="-8889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37B9AD5-6CCE-4FD9-633B-953B9BC92158}"/>
                </a:ext>
              </a:extLst>
            </p:cNvPr>
            <p:cNvGrpSpPr/>
            <p:nvPr/>
          </p:nvGrpSpPr>
          <p:grpSpPr>
            <a:xfrm rot="10800000">
              <a:off x="8557678" y="6227340"/>
              <a:ext cx="606445" cy="157944"/>
              <a:chOff x="10389539" y="6120527"/>
              <a:chExt cx="606445" cy="157944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1F4C145-C747-5F03-EC4F-59A36B6B12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89539" y="6120527"/>
                <a:ext cx="606444" cy="1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9" name="Left Brace 48">
                <a:extLst>
                  <a:ext uri="{FF2B5EF4-FFF2-40B4-BE49-F238E27FC236}">
                    <a16:creationId xmlns:a16="http://schemas.microsoft.com/office/drawing/2014/main" id="{0FEDC395-B317-60DD-9F08-39A1C43C05B9}"/>
                  </a:ext>
                </a:extLst>
              </p:cNvPr>
              <p:cNvSpPr/>
              <p:nvPr/>
            </p:nvSpPr>
            <p:spPr>
              <a:xfrm rot="16200000">
                <a:off x="10659940" y="5942428"/>
                <a:ext cx="65643" cy="606444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4351385-2FEB-ECEB-BE86-FDE2B030D3A2}"/>
                    </a:ext>
                  </a:extLst>
                </p:cNvPr>
                <p:cNvSpPr txBox="1"/>
                <p:nvPr/>
              </p:nvSpPr>
              <p:spPr>
                <a:xfrm>
                  <a:off x="7310662" y="4855441"/>
                  <a:ext cx="751552" cy="520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DE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4351385-2FEB-ECEB-BE86-FDE2B030D3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0662" y="4855441"/>
                  <a:ext cx="751552" cy="5203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D14A3D-2DDF-9121-1775-0F960615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7534" y="4470577"/>
              <a:ext cx="1446735" cy="1407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3397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D73A-F5BD-CAE3-4348-1E3AF70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Simple path tracing?</a:t>
            </a:r>
          </a:p>
        </p:txBody>
      </p:sp>
      <p:pic>
        <p:nvPicPr>
          <p:cNvPr id="6" name="Content Placeholder 5" descr="A black circle with a light on it&#10;&#10;Description automatically generated">
            <a:extLst>
              <a:ext uri="{FF2B5EF4-FFF2-40B4-BE49-F238E27FC236}">
                <a16:creationId xmlns:a16="http://schemas.microsoft.com/office/drawing/2014/main" id="{BABDE97A-5CFC-8383-E8F6-883420939E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13750" b="31793"/>
          <a:stretch/>
        </p:blipFill>
        <p:spPr>
          <a:xfrm>
            <a:off x="838200" y="1690688"/>
            <a:ext cx="10515600" cy="4612508"/>
          </a:xfrm>
          <a:ln w="127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96550"/>
                      <a:gd name="connsiteY0" fmla="*/ 0 h 4486275"/>
                      <a:gd name="connsiteX1" fmla="*/ 699770 w 10496550"/>
                      <a:gd name="connsiteY1" fmla="*/ 0 h 4486275"/>
                      <a:gd name="connsiteX2" fmla="*/ 1294575 w 10496550"/>
                      <a:gd name="connsiteY2" fmla="*/ 0 h 4486275"/>
                      <a:gd name="connsiteX3" fmla="*/ 1994345 w 10496550"/>
                      <a:gd name="connsiteY3" fmla="*/ 0 h 4486275"/>
                      <a:gd name="connsiteX4" fmla="*/ 2799080 w 10496550"/>
                      <a:gd name="connsiteY4" fmla="*/ 0 h 4486275"/>
                      <a:gd name="connsiteX5" fmla="*/ 3603816 w 10496550"/>
                      <a:gd name="connsiteY5" fmla="*/ 0 h 4486275"/>
                      <a:gd name="connsiteX6" fmla="*/ 4408551 w 10496550"/>
                      <a:gd name="connsiteY6" fmla="*/ 0 h 4486275"/>
                      <a:gd name="connsiteX7" fmla="*/ 5318252 w 10496550"/>
                      <a:gd name="connsiteY7" fmla="*/ 0 h 4486275"/>
                      <a:gd name="connsiteX8" fmla="*/ 6018022 w 10496550"/>
                      <a:gd name="connsiteY8" fmla="*/ 0 h 4486275"/>
                      <a:gd name="connsiteX9" fmla="*/ 6822757 w 10496550"/>
                      <a:gd name="connsiteY9" fmla="*/ 0 h 4486275"/>
                      <a:gd name="connsiteX10" fmla="*/ 7522527 w 10496550"/>
                      <a:gd name="connsiteY10" fmla="*/ 0 h 4486275"/>
                      <a:gd name="connsiteX11" fmla="*/ 8222297 w 10496550"/>
                      <a:gd name="connsiteY11" fmla="*/ 0 h 4486275"/>
                      <a:gd name="connsiteX12" fmla="*/ 8922067 w 10496550"/>
                      <a:gd name="connsiteY12" fmla="*/ 0 h 4486275"/>
                      <a:gd name="connsiteX13" fmla="*/ 9306941 w 10496550"/>
                      <a:gd name="connsiteY13" fmla="*/ 0 h 4486275"/>
                      <a:gd name="connsiteX14" fmla="*/ 10496550 w 10496550"/>
                      <a:gd name="connsiteY14" fmla="*/ 0 h 4486275"/>
                      <a:gd name="connsiteX15" fmla="*/ 10496550 w 10496550"/>
                      <a:gd name="connsiteY15" fmla="*/ 506308 h 4486275"/>
                      <a:gd name="connsiteX16" fmla="*/ 10496550 w 10496550"/>
                      <a:gd name="connsiteY16" fmla="*/ 1192067 h 4486275"/>
                      <a:gd name="connsiteX17" fmla="*/ 10496550 w 10496550"/>
                      <a:gd name="connsiteY17" fmla="*/ 1788101 h 4486275"/>
                      <a:gd name="connsiteX18" fmla="*/ 10496550 w 10496550"/>
                      <a:gd name="connsiteY18" fmla="*/ 2339272 h 4486275"/>
                      <a:gd name="connsiteX19" fmla="*/ 10496550 w 10496550"/>
                      <a:gd name="connsiteY19" fmla="*/ 2845580 h 4486275"/>
                      <a:gd name="connsiteX20" fmla="*/ 10496550 w 10496550"/>
                      <a:gd name="connsiteY20" fmla="*/ 3396751 h 4486275"/>
                      <a:gd name="connsiteX21" fmla="*/ 10496550 w 10496550"/>
                      <a:gd name="connsiteY21" fmla="*/ 4486275 h 4486275"/>
                      <a:gd name="connsiteX22" fmla="*/ 9796780 w 10496550"/>
                      <a:gd name="connsiteY22" fmla="*/ 4486275 h 4486275"/>
                      <a:gd name="connsiteX23" fmla="*/ 8887079 w 10496550"/>
                      <a:gd name="connsiteY23" fmla="*/ 4486275 h 4486275"/>
                      <a:gd name="connsiteX24" fmla="*/ 7977378 w 10496550"/>
                      <a:gd name="connsiteY24" fmla="*/ 4486275 h 4486275"/>
                      <a:gd name="connsiteX25" fmla="*/ 7277608 w 10496550"/>
                      <a:gd name="connsiteY25" fmla="*/ 4486275 h 4486275"/>
                      <a:gd name="connsiteX26" fmla="*/ 6367907 w 10496550"/>
                      <a:gd name="connsiteY26" fmla="*/ 4486275 h 4486275"/>
                      <a:gd name="connsiteX27" fmla="*/ 5668137 w 10496550"/>
                      <a:gd name="connsiteY27" fmla="*/ 4486275 h 4486275"/>
                      <a:gd name="connsiteX28" fmla="*/ 4863402 w 10496550"/>
                      <a:gd name="connsiteY28" fmla="*/ 4486275 h 4486275"/>
                      <a:gd name="connsiteX29" fmla="*/ 4478528 w 10496550"/>
                      <a:gd name="connsiteY29" fmla="*/ 4486275 h 4486275"/>
                      <a:gd name="connsiteX30" fmla="*/ 3568827 w 10496550"/>
                      <a:gd name="connsiteY30" fmla="*/ 4486275 h 4486275"/>
                      <a:gd name="connsiteX31" fmla="*/ 2974023 w 10496550"/>
                      <a:gd name="connsiteY31" fmla="*/ 4486275 h 4486275"/>
                      <a:gd name="connsiteX32" fmla="*/ 2169287 w 10496550"/>
                      <a:gd name="connsiteY32" fmla="*/ 4486275 h 4486275"/>
                      <a:gd name="connsiteX33" fmla="*/ 1784414 w 10496550"/>
                      <a:gd name="connsiteY33" fmla="*/ 4486275 h 4486275"/>
                      <a:gd name="connsiteX34" fmla="*/ 874713 w 10496550"/>
                      <a:gd name="connsiteY34" fmla="*/ 4486275 h 4486275"/>
                      <a:gd name="connsiteX35" fmla="*/ 0 w 10496550"/>
                      <a:gd name="connsiteY35" fmla="*/ 4486275 h 4486275"/>
                      <a:gd name="connsiteX36" fmla="*/ 0 w 10496550"/>
                      <a:gd name="connsiteY36" fmla="*/ 3845379 h 4486275"/>
                      <a:gd name="connsiteX37" fmla="*/ 0 w 10496550"/>
                      <a:gd name="connsiteY37" fmla="*/ 3339070 h 4486275"/>
                      <a:gd name="connsiteX38" fmla="*/ 0 w 10496550"/>
                      <a:gd name="connsiteY38" fmla="*/ 2608448 h 4486275"/>
                      <a:gd name="connsiteX39" fmla="*/ 0 w 10496550"/>
                      <a:gd name="connsiteY39" fmla="*/ 2102140 h 4486275"/>
                      <a:gd name="connsiteX40" fmla="*/ 0 w 10496550"/>
                      <a:gd name="connsiteY40" fmla="*/ 1461244 h 4486275"/>
                      <a:gd name="connsiteX41" fmla="*/ 0 w 10496550"/>
                      <a:gd name="connsiteY41" fmla="*/ 954936 h 4486275"/>
                      <a:gd name="connsiteX42" fmla="*/ 0 w 10496550"/>
                      <a:gd name="connsiteY42" fmla="*/ 0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496550" h="4486275" fill="none" extrusionOk="0">
                        <a:moveTo>
                          <a:pt x="0" y="0"/>
                        </a:moveTo>
                        <a:cubicBezTo>
                          <a:pt x="285644" y="6564"/>
                          <a:pt x="383845" y="-8894"/>
                          <a:pt x="699770" y="0"/>
                        </a:cubicBezTo>
                        <a:cubicBezTo>
                          <a:pt x="1015695" y="8894"/>
                          <a:pt x="1110437" y="-21815"/>
                          <a:pt x="1294575" y="0"/>
                        </a:cubicBezTo>
                        <a:cubicBezTo>
                          <a:pt x="1478713" y="21815"/>
                          <a:pt x="1687171" y="-15603"/>
                          <a:pt x="1994345" y="0"/>
                        </a:cubicBezTo>
                        <a:cubicBezTo>
                          <a:pt x="2301519" y="15603"/>
                          <a:pt x="2418127" y="31927"/>
                          <a:pt x="2799080" y="0"/>
                        </a:cubicBezTo>
                        <a:cubicBezTo>
                          <a:pt x="3180033" y="-31927"/>
                          <a:pt x="3371477" y="10303"/>
                          <a:pt x="3603816" y="0"/>
                        </a:cubicBezTo>
                        <a:cubicBezTo>
                          <a:pt x="3836155" y="-10303"/>
                          <a:pt x="4042741" y="3288"/>
                          <a:pt x="4408551" y="0"/>
                        </a:cubicBezTo>
                        <a:cubicBezTo>
                          <a:pt x="4774362" y="-3288"/>
                          <a:pt x="5036430" y="36419"/>
                          <a:pt x="5318252" y="0"/>
                        </a:cubicBezTo>
                        <a:cubicBezTo>
                          <a:pt x="5600074" y="-36419"/>
                          <a:pt x="5820473" y="7223"/>
                          <a:pt x="6018022" y="0"/>
                        </a:cubicBezTo>
                        <a:cubicBezTo>
                          <a:pt x="6215571" y="-7223"/>
                          <a:pt x="6533835" y="-37697"/>
                          <a:pt x="6822757" y="0"/>
                        </a:cubicBezTo>
                        <a:cubicBezTo>
                          <a:pt x="7111679" y="37697"/>
                          <a:pt x="7309083" y="-4895"/>
                          <a:pt x="7522527" y="0"/>
                        </a:cubicBezTo>
                        <a:cubicBezTo>
                          <a:pt x="7735971" y="4895"/>
                          <a:pt x="7945517" y="32335"/>
                          <a:pt x="8222297" y="0"/>
                        </a:cubicBezTo>
                        <a:cubicBezTo>
                          <a:pt x="8499077" y="-32335"/>
                          <a:pt x="8632956" y="-23408"/>
                          <a:pt x="8922067" y="0"/>
                        </a:cubicBezTo>
                        <a:cubicBezTo>
                          <a:pt x="9211178" y="23408"/>
                          <a:pt x="9162226" y="5685"/>
                          <a:pt x="9306941" y="0"/>
                        </a:cubicBezTo>
                        <a:cubicBezTo>
                          <a:pt x="9451656" y="-5685"/>
                          <a:pt x="10009525" y="55469"/>
                          <a:pt x="10496550" y="0"/>
                        </a:cubicBezTo>
                        <a:cubicBezTo>
                          <a:pt x="10513994" y="246071"/>
                          <a:pt x="10486731" y="298955"/>
                          <a:pt x="10496550" y="506308"/>
                        </a:cubicBezTo>
                        <a:cubicBezTo>
                          <a:pt x="10506369" y="713661"/>
                          <a:pt x="10524848" y="1011899"/>
                          <a:pt x="10496550" y="1192067"/>
                        </a:cubicBezTo>
                        <a:cubicBezTo>
                          <a:pt x="10468252" y="1372235"/>
                          <a:pt x="10500150" y="1664984"/>
                          <a:pt x="10496550" y="1788101"/>
                        </a:cubicBezTo>
                        <a:cubicBezTo>
                          <a:pt x="10492950" y="1911218"/>
                          <a:pt x="10505836" y="2154347"/>
                          <a:pt x="10496550" y="2339272"/>
                        </a:cubicBezTo>
                        <a:cubicBezTo>
                          <a:pt x="10487264" y="2524197"/>
                          <a:pt x="10496587" y="2721529"/>
                          <a:pt x="10496550" y="2845580"/>
                        </a:cubicBezTo>
                        <a:cubicBezTo>
                          <a:pt x="10496513" y="2969631"/>
                          <a:pt x="10489511" y="3212575"/>
                          <a:pt x="10496550" y="3396751"/>
                        </a:cubicBezTo>
                        <a:cubicBezTo>
                          <a:pt x="10503589" y="3580927"/>
                          <a:pt x="10538220" y="4003770"/>
                          <a:pt x="10496550" y="4486275"/>
                        </a:cubicBezTo>
                        <a:cubicBezTo>
                          <a:pt x="10273476" y="4501095"/>
                          <a:pt x="9940400" y="4473755"/>
                          <a:pt x="9796780" y="4486275"/>
                        </a:cubicBezTo>
                        <a:cubicBezTo>
                          <a:pt x="9653160" y="4498796"/>
                          <a:pt x="9326108" y="4475828"/>
                          <a:pt x="8887079" y="4486275"/>
                        </a:cubicBezTo>
                        <a:cubicBezTo>
                          <a:pt x="8448050" y="4496722"/>
                          <a:pt x="8207857" y="4458745"/>
                          <a:pt x="7977378" y="4486275"/>
                        </a:cubicBezTo>
                        <a:cubicBezTo>
                          <a:pt x="7746899" y="4513805"/>
                          <a:pt x="7625336" y="4478145"/>
                          <a:pt x="7277608" y="4486275"/>
                        </a:cubicBezTo>
                        <a:cubicBezTo>
                          <a:pt x="6929880" y="4494406"/>
                          <a:pt x="6714007" y="4514279"/>
                          <a:pt x="6367907" y="4486275"/>
                        </a:cubicBezTo>
                        <a:cubicBezTo>
                          <a:pt x="6021807" y="4458271"/>
                          <a:pt x="5838479" y="4463209"/>
                          <a:pt x="5668137" y="4486275"/>
                        </a:cubicBezTo>
                        <a:cubicBezTo>
                          <a:pt x="5497795" y="4509342"/>
                          <a:pt x="5055325" y="4462900"/>
                          <a:pt x="4863402" y="4486275"/>
                        </a:cubicBezTo>
                        <a:cubicBezTo>
                          <a:pt x="4671479" y="4509650"/>
                          <a:pt x="4637710" y="4480027"/>
                          <a:pt x="4478528" y="4486275"/>
                        </a:cubicBezTo>
                        <a:cubicBezTo>
                          <a:pt x="4319346" y="4492523"/>
                          <a:pt x="3872514" y="4512468"/>
                          <a:pt x="3568827" y="4486275"/>
                        </a:cubicBezTo>
                        <a:cubicBezTo>
                          <a:pt x="3265140" y="4460082"/>
                          <a:pt x="3165038" y="4499268"/>
                          <a:pt x="2974023" y="4486275"/>
                        </a:cubicBezTo>
                        <a:cubicBezTo>
                          <a:pt x="2783008" y="4473282"/>
                          <a:pt x="2556577" y="4464969"/>
                          <a:pt x="2169287" y="4486275"/>
                        </a:cubicBezTo>
                        <a:cubicBezTo>
                          <a:pt x="1781997" y="4507581"/>
                          <a:pt x="1962089" y="4481900"/>
                          <a:pt x="1784414" y="4486275"/>
                        </a:cubicBezTo>
                        <a:cubicBezTo>
                          <a:pt x="1606739" y="4490650"/>
                          <a:pt x="1078571" y="4480600"/>
                          <a:pt x="874713" y="4486275"/>
                        </a:cubicBezTo>
                        <a:cubicBezTo>
                          <a:pt x="670855" y="4491950"/>
                          <a:pt x="346347" y="4468415"/>
                          <a:pt x="0" y="4486275"/>
                        </a:cubicBezTo>
                        <a:cubicBezTo>
                          <a:pt x="20582" y="4185257"/>
                          <a:pt x="-15558" y="4014677"/>
                          <a:pt x="0" y="3845379"/>
                        </a:cubicBezTo>
                        <a:cubicBezTo>
                          <a:pt x="15558" y="3676081"/>
                          <a:pt x="-2814" y="3488099"/>
                          <a:pt x="0" y="3339070"/>
                        </a:cubicBezTo>
                        <a:cubicBezTo>
                          <a:pt x="2814" y="3190041"/>
                          <a:pt x="-32774" y="2757293"/>
                          <a:pt x="0" y="2608448"/>
                        </a:cubicBezTo>
                        <a:cubicBezTo>
                          <a:pt x="32774" y="2459603"/>
                          <a:pt x="21595" y="2305342"/>
                          <a:pt x="0" y="2102140"/>
                        </a:cubicBezTo>
                        <a:cubicBezTo>
                          <a:pt x="-21595" y="1898938"/>
                          <a:pt x="-21853" y="1651185"/>
                          <a:pt x="0" y="1461244"/>
                        </a:cubicBezTo>
                        <a:cubicBezTo>
                          <a:pt x="21853" y="1271303"/>
                          <a:pt x="14122" y="1093223"/>
                          <a:pt x="0" y="954936"/>
                        </a:cubicBezTo>
                        <a:cubicBezTo>
                          <a:pt x="-14122" y="816649"/>
                          <a:pt x="-387" y="312091"/>
                          <a:pt x="0" y="0"/>
                        </a:cubicBezTo>
                        <a:close/>
                      </a:path>
                      <a:path w="10496550" h="4486275" stroke="0" extrusionOk="0">
                        <a:moveTo>
                          <a:pt x="0" y="0"/>
                        </a:moveTo>
                        <a:cubicBezTo>
                          <a:pt x="197646" y="-24225"/>
                          <a:pt x="348382" y="-23931"/>
                          <a:pt x="594805" y="0"/>
                        </a:cubicBezTo>
                        <a:cubicBezTo>
                          <a:pt x="841228" y="23931"/>
                          <a:pt x="788271" y="-14756"/>
                          <a:pt x="979678" y="0"/>
                        </a:cubicBezTo>
                        <a:cubicBezTo>
                          <a:pt x="1171085" y="14756"/>
                          <a:pt x="1663358" y="1774"/>
                          <a:pt x="1889379" y="0"/>
                        </a:cubicBezTo>
                        <a:cubicBezTo>
                          <a:pt x="2115400" y="-1774"/>
                          <a:pt x="2299870" y="13063"/>
                          <a:pt x="2484184" y="0"/>
                        </a:cubicBezTo>
                        <a:cubicBezTo>
                          <a:pt x="2668498" y="-13063"/>
                          <a:pt x="2934395" y="-21450"/>
                          <a:pt x="3078988" y="0"/>
                        </a:cubicBezTo>
                        <a:cubicBezTo>
                          <a:pt x="3223581" y="21450"/>
                          <a:pt x="3686946" y="918"/>
                          <a:pt x="3988689" y="0"/>
                        </a:cubicBezTo>
                        <a:cubicBezTo>
                          <a:pt x="4290432" y="-918"/>
                          <a:pt x="4329472" y="22291"/>
                          <a:pt x="4478528" y="0"/>
                        </a:cubicBezTo>
                        <a:cubicBezTo>
                          <a:pt x="4627584" y="-22291"/>
                          <a:pt x="5125097" y="25975"/>
                          <a:pt x="5388229" y="0"/>
                        </a:cubicBezTo>
                        <a:cubicBezTo>
                          <a:pt x="5651361" y="-25975"/>
                          <a:pt x="5956159" y="-6677"/>
                          <a:pt x="6297930" y="0"/>
                        </a:cubicBezTo>
                        <a:cubicBezTo>
                          <a:pt x="6639701" y="6677"/>
                          <a:pt x="6728035" y="4474"/>
                          <a:pt x="6997700" y="0"/>
                        </a:cubicBezTo>
                        <a:cubicBezTo>
                          <a:pt x="7267365" y="-4474"/>
                          <a:pt x="7725021" y="33870"/>
                          <a:pt x="7907401" y="0"/>
                        </a:cubicBezTo>
                        <a:cubicBezTo>
                          <a:pt x="8089781" y="-33870"/>
                          <a:pt x="8228740" y="13996"/>
                          <a:pt x="8502206" y="0"/>
                        </a:cubicBezTo>
                        <a:cubicBezTo>
                          <a:pt x="8775673" y="-13996"/>
                          <a:pt x="8915391" y="-15275"/>
                          <a:pt x="9097010" y="0"/>
                        </a:cubicBezTo>
                        <a:cubicBezTo>
                          <a:pt x="9278629" y="15275"/>
                          <a:pt x="9720287" y="34948"/>
                          <a:pt x="9901746" y="0"/>
                        </a:cubicBezTo>
                        <a:cubicBezTo>
                          <a:pt x="10083205" y="-34948"/>
                          <a:pt x="10371701" y="5394"/>
                          <a:pt x="10496550" y="0"/>
                        </a:cubicBezTo>
                        <a:cubicBezTo>
                          <a:pt x="10518291" y="320764"/>
                          <a:pt x="10482658" y="390700"/>
                          <a:pt x="10496550" y="730622"/>
                        </a:cubicBezTo>
                        <a:cubicBezTo>
                          <a:pt x="10510442" y="1070544"/>
                          <a:pt x="10507418" y="1272556"/>
                          <a:pt x="10496550" y="1416381"/>
                        </a:cubicBezTo>
                        <a:cubicBezTo>
                          <a:pt x="10485682" y="1560206"/>
                          <a:pt x="10522049" y="1871628"/>
                          <a:pt x="10496550" y="2102140"/>
                        </a:cubicBezTo>
                        <a:cubicBezTo>
                          <a:pt x="10471051" y="2332652"/>
                          <a:pt x="10505611" y="2564107"/>
                          <a:pt x="10496550" y="2787899"/>
                        </a:cubicBezTo>
                        <a:cubicBezTo>
                          <a:pt x="10487489" y="3011691"/>
                          <a:pt x="10521619" y="3116668"/>
                          <a:pt x="10496550" y="3294208"/>
                        </a:cubicBezTo>
                        <a:cubicBezTo>
                          <a:pt x="10471481" y="3471748"/>
                          <a:pt x="10523486" y="3711131"/>
                          <a:pt x="10496550" y="3845379"/>
                        </a:cubicBezTo>
                        <a:cubicBezTo>
                          <a:pt x="10469614" y="3979627"/>
                          <a:pt x="10491541" y="4280183"/>
                          <a:pt x="10496550" y="4486275"/>
                        </a:cubicBezTo>
                        <a:cubicBezTo>
                          <a:pt x="10320553" y="4496557"/>
                          <a:pt x="10179956" y="4510959"/>
                          <a:pt x="9901746" y="4486275"/>
                        </a:cubicBezTo>
                        <a:cubicBezTo>
                          <a:pt x="9623536" y="4461591"/>
                          <a:pt x="9463609" y="4461345"/>
                          <a:pt x="9201976" y="4486275"/>
                        </a:cubicBezTo>
                        <a:cubicBezTo>
                          <a:pt x="8940343" y="4511206"/>
                          <a:pt x="8997370" y="4487572"/>
                          <a:pt x="8817102" y="4486275"/>
                        </a:cubicBezTo>
                        <a:cubicBezTo>
                          <a:pt x="8636834" y="4484978"/>
                          <a:pt x="8585577" y="4477898"/>
                          <a:pt x="8432229" y="4486275"/>
                        </a:cubicBezTo>
                        <a:cubicBezTo>
                          <a:pt x="8278881" y="4494652"/>
                          <a:pt x="7969933" y="4502787"/>
                          <a:pt x="7732459" y="4486275"/>
                        </a:cubicBezTo>
                        <a:cubicBezTo>
                          <a:pt x="7494985" y="4469764"/>
                          <a:pt x="7375912" y="4465079"/>
                          <a:pt x="7242620" y="4486275"/>
                        </a:cubicBezTo>
                        <a:cubicBezTo>
                          <a:pt x="7109328" y="4507471"/>
                          <a:pt x="6661818" y="4487439"/>
                          <a:pt x="6437884" y="4486275"/>
                        </a:cubicBezTo>
                        <a:cubicBezTo>
                          <a:pt x="6213950" y="4485111"/>
                          <a:pt x="6187628" y="4479806"/>
                          <a:pt x="5948045" y="4486275"/>
                        </a:cubicBezTo>
                        <a:cubicBezTo>
                          <a:pt x="5708462" y="4492744"/>
                          <a:pt x="5319208" y="4463035"/>
                          <a:pt x="5143310" y="4486275"/>
                        </a:cubicBezTo>
                        <a:cubicBezTo>
                          <a:pt x="4967413" y="4509515"/>
                          <a:pt x="4898255" y="4467607"/>
                          <a:pt x="4758436" y="4486275"/>
                        </a:cubicBezTo>
                        <a:cubicBezTo>
                          <a:pt x="4618617" y="4504943"/>
                          <a:pt x="4275287" y="4487224"/>
                          <a:pt x="3953701" y="4486275"/>
                        </a:cubicBezTo>
                        <a:cubicBezTo>
                          <a:pt x="3632115" y="4485326"/>
                          <a:pt x="3648768" y="4497415"/>
                          <a:pt x="3463862" y="4486275"/>
                        </a:cubicBezTo>
                        <a:cubicBezTo>
                          <a:pt x="3278956" y="4475135"/>
                          <a:pt x="3195608" y="4468272"/>
                          <a:pt x="3078988" y="4486275"/>
                        </a:cubicBezTo>
                        <a:cubicBezTo>
                          <a:pt x="2962368" y="4504278"/>
                          <a:pt x="2731039" y="4504345"/>
                          <a:pt x="2589149" y="4486275"/>
                        </a:cubicBezTo>
                        <a:cubicBezTo>
                          <a:pt x="2447259" y="4468205"/>
                          <a:pt x="1999326" y="4512903"/>
                          <a:pt x="1784414" y="4486275"/>
                        </a:cubicBezTo>
                        <a:cubicBezTo>
                          <a:pt x="1569502" y="4459647"/>
                          <a:pt x="1405020" y="4472922"/>
                          <a:pt x="1294575" y="4486275"/>
                        </a:cubicBezTo>
                        <a:cubicBezTo>
                          <a:pt x="1184130" y="4499628"/>
                          <a:pt x="1059687" y="4470364"/>
                          <a:pt x="909701" y="4486275"/>
                        </a:cubicBezTo>
                        <a:cubicBezTo>
                          <a:pt x="759715" y="4502186"/>
                          <a:pt x="371237" y="4525718"/>
                          <a:pt x="0" y="4486275"/>
                        </a:cubicBezTo>
                        <a:cubicBezTo>
                          <a:pt x="-19977" y="4238504"/>
                          <a:pt x="-3267" y="4089484"/>
                          <a:pt x="0" y="3890241"/>
                        </a:cubicBezTo>
                        <a:cubicBezTo>
                          <a:pt x="3267" y="3690998"/>
                          <a:pt x="-3344" y="3551139"/>
                          <a:pt x="0" y="3383933"/>
                        </a:cubicBezTo>
                        <a:cubicBezTo>
                          <a:pt x="3344" y="3216727"/>
                          <a:pt x="-30855" y="2871972"/>
                          <a:pt x="0" y="2743037"/>
                        </a:cubicBezTo>
                        <a:cubicBezTo>
                          <a:pt x="30855" y="2614102"/>
                          <a:pt x="-4232" y="2321789"/>
                          <a:pt x="0" y="2191866"/>
                        </a:cubicBezTo>
                        <a:cubicBezTo>
                          <a:pt x="4232" y="2061943"/>
                          <a:pt x="-18442" y="1726601"/>
                          <a:pt x="0" y="1550969"/>
                        </a:cubicBezTo>
                        <a:cubicBezTo>
                          <a:pt x="18442" y="1375337"/>
                          <a:pt x="-104" y="1154584"/>
                          <a:pt x="0" y="910073"/>
                        </a:cubicBezTo>
                        <a:cubicBezTo>
                          <a:pt x="104" y="665562"/>
                          <a:pt x="37930" y="3908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B082915-F6FE-2A02-3A75-EB7288993262}"/>
              </a:ext>
            </a:extLst>
          </p:cNvPr>
          <p:cNvSpPr/>
          <p:nvPr/>
        </p:nvSpPr>
        <p:spPr>
          <a:xfrm rot="19232125">
            <a:off x="3951342" y="5741178"/>
            <a:ext cx="823703" cy="12445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62FCE-1F05-40B3-00EC-1EC8E27E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15</a:t>
            </a:fld>
            <a:endParaRPr lang="en-DE" dirty="0"/>
          </a:p>
        </p:txBody>
      </p:sp>
      <p:pic>
        <p:nvPicPr>
          <p:cNvPr id="7" name="Graphic 6" descr="Video camera with solid fill">
            <a:extLst>
              <a:ext uri="{FF2B5EF4-FFF2-40B4-BE49-F238E27FC236}">
                <a16:creationId xmlns:a16="http://schemas.microsoft.com/office/drawing/2014/main" id="{590E1D43-EF4F-C201-CADD-CB8E09017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9936815" flipH="1">
            <a:off x="6919544" y="2354405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5DD595B-A670-472D-BA4C-B246BDA07B92}"/>
              </a:ext>
            </a:extLst>
          </p:cNvPr>
          <p:cNvGrpSpPr/>
          <p:nvPr/>
        </p:nvGrpSpPr>
        <p:grpSpPr>
          <a:xfrm>
            <a:off x="5593160" y="3187632"/>
            <a:ext cx="1408584" cy="1289118"/>
            <a:chOff x="5593160" y="3187632"/>
            <a:chExt cx="1408584" cy="128911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DB83B3-AA84-D5AE-7D91-FE9176F8AB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0800" y="3187632"/>
              <a:ext cx="600944" cy="563638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3C25911-EEE9-C0EB-2C43-1695A5F90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160" y="3751270"/>
              <a:ext cx="807640" cy="72548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20EA44C-B110-A0DE-8294-B076D8A2F837}"/>
              </a:ext>
            </a:extLst>
          </p:cNvPr>
          <p:cNvSpPr txBox="1"/>
          <p:nvPr/>
        </p:nvSpPr>
        <p:spPr>
          <a:xfrm>
            <a:off x="4363193" y="5658134"/>
            <a:ext cx="940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phase</a:t>
            </a:r>
          </a:p>
          <a:p>
            <a:pPr algn="ctr"/>
            <a:r>
              <a:rPr lang="en-DE" sz="140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function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2FB671-BF08-48D4-9621-2DDD818EE74A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769620" y="4165529"/>
            <a:ext cx="4754960" cy="31918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0358AC-1F4B-855C-D048-6FAFF7281449}"/>
              </a:ext>
            </a:extLst>
          </p:cNvPr>
          <p:cNvGrpSpPr/>
          <p:nvPr/>
        </p:nvGrpSpPr>
        <p:grpSpPr>
          <a:xfrm flipH="1">
            <a:off x="3215680" y="4476750"/>
            <a:ext cx="2377480" cy="2108798"/>
            <a:chOff x="5389186" y="1363516"/>
            <a:chExt cx="5109673" cy="7831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3057CA8-74D3-3BFA-4B3E-E26791540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AFA6E8-7CC7-95B0-2CBE-41EBB032FDEE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482B430-BD0B-0073-FDC0-FD9C8BBD4B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73DAF47-E7FD-BEF1-4153-E45274AE1C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6D9BAE-DEBC-35E9-E88F-30C71DF89EBF}"/>
              </a:ext>
            </a:extLst>
          </p:cNvPr>
          <p:cNvGrpSpPr/>
          <p:nvPr/>
        </p:nvGrpSpPr>
        <p:grpSpPr>
          <a:xfrm>
            <a:off x="769620" y="4096949"/>
            <a:ext cx="4892120" cy="448381"/>
            <a:chOff x="769620" y="4096949"/>
            <a:chExt cx="4892120" cy="44838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672103-6D86-200D-F42D-8190F3C07F1B}"/>
                </a:ext>
              </a:extLst>
            </p:cNvPr>
            <p:cNvSpPr/>
            <p:nvPr/>
          </p:nvSpPr>
          <p:spPr>
            <a:xfrm>
              <a:off x="769620" y="4096949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580A785-61A0-2939-1ECA-B11E6BA929C2}"/>
                </a:ext>
              </a:extLst>
            </p:cNvPr>
            <p:cNvSpPr/>
            <p:nvPr/>
          </p:nvSpPr>
          <p:spPr>
            <a:xfrm>
              <a:off x="5524580" y="4408170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9318F11-2EBA-9AEA-0DF3-0FF276B3E316}"/>
              </a:ext>
            </a:extLst>
          </p:cNvPr>
          <p:cNvSpPr txBox="1"/>
          <p:nvPr/>
        </p:nvSpPr>
        <p:spPr>
          <a:xfrm>
            <a:off x="2155634" y="4896437"/>
            <a:ext cx="238187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DE" b="1" dirty="0">
                <a:ln w="0">
                  <a:noFill/>
                </a:ln>
                <a:solidFill>
                  <a:schemeClr val="tx2"/>
                </a:solidFill>
                <a:effectLst/>
              </a:rPr>
              <a:t>Idea: transform path!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3A8E57-FCC3-585F-B0C9-04CAB780E10C}"/>
              </a:ext>
            </a:extLst>
          </p:cNvPr>
          <p:cNvGrpSpPr/>
          <p:nvPr/>
        </p:nvGrpSpPr>
        <p:grpSpPr>
          <a:xfrm>
            <a:off x="941070" y="4297636"/>
            <a:ext cx="2154555" cy="2195239"/>
            <a:chOff x="941070" y="4297636"/>
            <a:chExt cx="2154555" cy="2195239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21453A0-7906-DD73-6A2E-5954A344D9D1}"/>
                </a:ext>
              </a:extLst>
            </p:cNvPr>
            <p:cNvCxnSpPr>
              <a:cxnSpLocks/>
            </p:cNvCxnSpPr>
            <p:nvPr/>
          </p:nvCxnSpPr>
          <p:spPr>
            <a:xfrm>
              <a:off x="941070" y="4297636"/>
              <a:ext cx="2154555" cy="219523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14F5007-0A87-41C1-B27C-40034883732E}"/>
                    </a:ext>
                  </a:extLst>
                </p:cNvPr>
                <p:cNvSpPr txBox="1"/>
                <p:nvPr/>
              </p:nvSpPr>
              <p:spPr>
                <a:xfrm>
                  <a:off x="1480993" y="5233470"/>
                  <a:ext cx="43922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sz="3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</m:oMath>
                    </m:oMathPara>
                  </a14:m>
                  <a:endParaRPr lang="en-DE" sz="36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14F5007-0A87-41C1-B27C-400348837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0993" y="5233470"/>
                  <a:ext cx="439223" cy="5539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2C548B-FD60-D062-1108-8256909859CC}"/>
              </a:ext>
            </a:extLst>
          </p:cNvPr>
          <p:cNvCxnSpPr>
            <a:cxnSpLocks/>
          </p:cNvCxnSpPr>
          <p:nvPr/>
        </p:nvCxnSpPr>
        <p:spPr>
          <a:xfrm flipH="1">
            <a:off x="4329113" y="5604980"/>
            <a:ext cx="274110" cy="286233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7FA57B3-2479-3D29-AA8D-452D4FF580FD}"/>
              </a:ext>
            </a:extLst>
          </p:cNvPr>
          <p:cNvSpPr txBox="1"/>
          <p:nvPr/>
        </p:nvSpPr>
        <p:spPr>
          <a:xfrm>
            <a:off x="6564039" y="4103894"/>
            <a:ext cx="577402" cy="1298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DE" dirty="0">
                <a:solidFill>
                  <a:schemeClr val="accent3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DE" dirty="0">
                <a:solidFill>
                  <a:schemeClr val="accent3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DE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E488C-1771-A65D-8816-84B00FED9917}"/>
              </a:ext>
            </a:extLst>
          </p:cNvPr>
          <p:cNvSpPr txBox="1"/>
          <p:nvPr/>
        </p:nvSpPr>
        <p:spPr>
          <a:xfrm>
            <a:off x="6881613" y="4105121"/>
            <a:ext cx="1786066" cy="1298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DE" dirty="0"/>
              <a:t>vertex count</a:t>
            </a:r>
          </a:p>
          <a:p>
            <a:pPr>
              <a:lnSpc>
                <a:spcPct val="150000"/>
              </a:lnSpc>
            </a:pPr>
            <a:r>
              <a:rPr lang="en-DE" dirty="0"/>
              <a:t>phase functions</a:t>
            </a:r>
          </a:p>
          <a:p>
            <a:pPr>
              <a:lnSpc>
                <a:spcPct val="150000"/>
              </a:lnSpc>
            </a:pPr>
            <a:r>
              <a:rPr lang="en-DE" dirty="0"/>
              <a:t>geometry terms</a:t>
            </a:r>
          </a:p>
        </p:txBody>
      </p:sp>
    </p:spTree>
    <p:extLst>
      <p:ext uri="{BB962C8B-B14F-4D97-AF65-F5344CB8AC3E}">
        <p14:creationId xmlns:p14="http://schemas.microsoft.com/office/powerpoint/2010/main" val="74215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18" grpId="0"/>
      <p:bldP spid="1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D73A-F5BD-CAE3-4348-1E3AF70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Affine path transformation</a:t>
            </a:r>
          </a:p>
        </p:txBody>
      </p:sp>
      <p:pic>
        <p:nvPicPr>
          <p:cNvPr id="6" name="Content Placeholder 5" descr="A black circle with a light on it&#10;&#10;Description automatically generated">
            <a:extLst>
              <a:ext uri="{FF2B5EF4-FFF2-40B4-BE49-F238E27FC236}">
                <a16:creationId xmlns:a16="http://schemas.microsoft.com/office/drawing/2014/main" id="{BABDE97A-5CFC-8383-E8F6-883420939E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13750" b="31793"/>
          <a:stretch/>
        </p:blipFill>
        <p:spPr>
          <a:xfrm>
            <a:off x="838200" y="1690688"/>
            <a:ext cx="10515600" cy="4612508"/>
          </a:xfrm>
          <a:ln w="127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96550"/>
                      <a:gd name="connsiteY0" fmla="*/ 0 h 4486275"/>
                      <a:gd name="connsiteX1" fmla="*/ 699770 w 10496550"/>
                      <a:gd name="connsiteY1" fmla="*/ 0 h 4486275"/>
                      <a:gd name="connsiteX2" fmla="*/ 1294575 w 10496550"/>
                      <a:gd name="connsiteY2" fmla="*/ 0 h 4486275"/>
                      <a:gd name="connsiteX3" fmla="*/ 1994345 w 10496550"/>
                      <a:gd name="connsiteY3" fmla="*/ 0 h 4486275"/>
                      <a:gd name="connsiteX4" fmla="*/ 2799080 w 10496550"/>
                      <a:gd name="connsiteY4" fmla="*/ 0 h 4486275"/>
                      <a:gd name="connsiteX5" fmla="*/ 3603816 w 10496550"/>
                      <a:gd name="connsiteY5" fmla="*/ 0 h 4486275"/>
                      <a:gd name="connsiteX6" fmla="*/ 4408551 w 10496550"/>
                      <a:gd name="connsiteY6" fmla="*/ 0 h 4486275"/>
                      <a:gd name="connsiteX7" fmla="*/ 5318252 w 10496550"/>
                      <a:gd name="connsiteY7" fmla="*/ 0 h 4486275"/>
                      <a:gd name="connsiteX8" fmla="*/ 6018022 w 10496550"/>
                      <a:gd name="connsiteY8" fmla="*/ 0 h 4486275"/>
                      <a:gd name="connsiteX9" fmla="*/ 6822757 w 10496550"/>
                      <a:gd name="connsiteY9" fmla="*/ 0 h 4486275"/>
                      <a:gd name="connsiteX10" fmla="*/ 7522527 w 10496550"/>
                      <a:gd name="connsiteY10" fmla="*/ 0 h 4486275"/>
                      <a:gd name="connsiteX11" fmla="*/ 8222297 w 10496550"/>
                      <a:gd name="connsiteY11" fmla="*/ 0 h 4486275"/>
                      <a:gd name="connsiteX12" fmla="*/ 8922067 w 10496550"/>
                      <a:gd name="connsiteY12" fmla="*/ 0 h 4486275"/>
                      <a:gd name="connsiteX13" fmla="*/ 9306941 w 10496550"/>
                      <a:gd name="connsiteY13" fmla="*/ 0 h 4486275"/>
                      <a:gd name="connsiteX14" fmla="*/ 10496550 w 10496550"/>
                      <a:gd name="connsiteY14" fmla="*/ 0 h 4486275"/>
                      <a:gd name="connsiteX15" fmla="*/ 10496550 w 10496550"/>
                      <a:gd name="connsiteY15" fmla="*/ 506308 h 4486275"/>
                      <a:gd name="connsiteX16" fmla="*/ 10496550 w 10496550"/>
                      <a:gd name="connsiteY16" fmla="*/ 1192067 h 4486275"/>
                      <a:gd name="connsiteX17" fmla="*/ 10496550 w 10496550"/>
                      <a:gd name="connsiteY17" fmla="*/ 1788101 h 4486275"/>
                      <a:gd name="connsiteX18" fmla="*/ 10496550 w 10496550"/>
                      <a:gd name="connsiteY18" fmla="*/ 2339272 h 4486275"/>
                      <a:gd name="connsiteX19" fmla="*/ 10496550 w 10496550"/>
                      <a:gd name="connsiteY19" fmla="*/ 2845580 h 4486275"/>
                      <a:gd name="connsiteX20" fmla="*/ 10496550 w 10496550"/>
                      <a:gd name="connsiteY20" fmla="*/ 3396751 h 4486275"/>
                      <a:gd name="connsiteX21" fmla="*/ 10496550 w 10496550"/>
                      <a:gd name="connsiteY21" fmla="*/ 4486275 h 4486275"/>
                      <a:gd name="connsiteX22" fmla="*/ 9796780 w 10496550"/>
                      <a:gd name="connsiteY22" fmla="*/ 4486275 h 4486275"/>
                      <a:gd name="connsiteX23" fmla="*/ 8887079 w 10496550"/>
                      <a:gd name="connsiteY23" fmla="*/ 4486275 h 4486275"/>
                      <a:gd name="connsiteX24" fmla="*/ 7977378 w 10496550"/>
                      <a:gd name="connsiteY24" fmla="*/ 4486275 h 4486275"/>
                      <a:gd name="connsiteX25" fmla="*/ 7277608 w 10496550"/>
                      <a:gd name="connsiteY25" fmla="*/ 4486275 h 4486275"/>
                      <a:gd name="connsiteX26" fmla="*/ 6367907 w 10496550"/>
                      <a:gd name="connsiteY26" fmla="*/ 4486275 h 4486275"/>
                      <a:gd name="connsiteX27" fmla="*/ 5668137 w 10496550"/>
                      <a:gd name="connsiteY27" fmla="*/ 4486275 h 4486275"/>
                      <a:gd name="connsiteX28" fmla="*/ 4863402 w 10496550"/>
                      <a:gd name="connsiteY28" fmla="*/ 4486275 h 4486275"/>
                      <a:gd name="connsiteX29" fmla="*/ 4478528 w 10496550"/>
                      <a:gd name="connsiteY29" fmla="*/ 4486275 h 4486275"/>
                      <a:gd name="connsiteX30" fmla="*/ 3568827 w 10496550"/>
                      <a:gd name="connsiteY30" fmla="*/ 4486275 h 4486275"/>
                      <a:gd name="connsiteX31" fmla="*/ 2974023 w 10496550"/>
                      <a:gd name="connsiteY31" fmla="*/ 4486275 h 4486275"/>
                      <a:gd name="connsiteX32" fmla="*/ 2169287 w 10496550"/>
                      <a:gd name="connsiteY32" fmla="*/ 4486275 h 4486275"/>
                      <a:gd name="connsiteX33" fmla="*/ 1784414 w 10496550"/>
                      <a:gd name="connsiteY33" fmla="*/ 4486275 h 4486275"/>
                      <a:gd name="connsiteX34" fmla="*/ 874713 w 10496550"/>
                      <a:gd name="connsiteY34" fmla="*/ 4486275 h 4486275"/>
                      <a:gd name="connsiteX35" fmla="*/ 0 w 10496550"/>
                      <a:gd name="connsiteY35" fmla="*/ 4486275 h 4486275"/>
                      <a:gd name="connsiteX36" fmla="*/ 0 w 10496550"/>
                      <a:gd name="connsiteY36" fmla="*/ 3845379 h 4486275"/>
                      <a:gd name="connsiteX37" fmla="*/ 0 w 10496550"/>
                      <a:gd name="connsiteY37" fmla="*/ 3339070 h 4486275"/>
                      <a:gd name="connsiteX38" fmla="*/ 0 w 10496550"/>
                      <a:gd name="connsiteY38" fmla="*/ 2608448 h 4486275"/>
                      <a:gd name="connsiteX39" fmla="*/ 0 w 10496550"/>
                      <a:gd name="connsiteY39" fmla="*/ 2102140 h 4486275"/>
                      <a:gd name="connsiteX40" fmla="*/ 0 w 10496550"/>
                      <a:gd name="connsiteY40" fmla="*/ 1461244 h 4486275"/>
                      <a:gd name="connsiteX41" fmla="*/ 0 w 10496550"/>
                      <a:gd name="connsiteY41" fmla="*/ 954936 h 4486275"/>
                      <a:gd name="connsiteX42" fmla="*/ 0 w 10496550"/>
                      <a:gd name="connsiteY42" fmla="*/ 0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496550" h="4486275" fill="none" extrusionOk="0">
                        <a:moveTo>
                          <a:pt x="0" y="0"/>
                        </a:moveTo>
                        <a:cubicBezTo>
                          <a:pt x="285644" y="6564"/>
                          <a:pt x="383845" y="-8894"/>
                          <a:pt x="699770" y="0"/>
                        </a:cubicBezTo>
                        <a:cubicBezTo>
                          <a:pt x="1015695" y="8894"/>
                          <a:pt x="1110437" y="-21815"/>
                          <a:pt x="1294575" y="0"/>
                        </a:cubicBezTo>
                        <a:cubicBezTo>
                          <a:pt x="1478713" y="21815"/>
                          <a:pt x="1687171" y="-15603"/>
                          <a:pt x="1994345" y="0"/>
                        </a:cubicBezTo>
                        <a:cubicBezTo>
                          <a:pt x="2301519" y="15603"/>
                          <a:pt x="2418127" y="31927"/>
                          <a:pt x="2799080" y="0"/>
                        </a:cubicBezTo>
                        <a:cubicBezTo>
                          <a:pt x="3180033" y="-31927"/>
                          <a:pt x="3371477" y="10303"/>
                          <a:pt x="3603816" y="0"/>
                        </a:cubicBezTo>
                        <a:cubicBezTo>
                          <a:pt x="3836155" y="-10303"/>
                          <a:pt x="4042741" y="3288"/>
                          <a:pt x="4408551" y="0"/>
                        </a:cubicBezTo>
                        <a:cubicBezTo>
                          <a:pt x="4774362" y="-3288"/>
                          <a:pt x="5036430" y="36419"/>
                          <a:pt x="5318252" y="0"/>
                        </a:cubicBezTo>
                        <a:cubicBezTo>
                          <a:pt x="5600074" y="-36419"/>
                          <a:pt x="5820473" y="7223"/>
                          <a:pt x="6018022" y="0"/>
                        </a:cubicBezTo>
                        <a:cubicBezTo>
                          <a:pt x="6215571" y="-7223"/>
                          <a:pt x="6533835" y="-37697"/>
                          <a:pt x="6822757" y="0"/>
                        </a:cubicBezTo>
                        <a:cubicBezTo>
                          <a:pt x="7111679" y="37697"/>
                          <a:pt x="7309083" y="-4895"/>
                          <a:pt x="7522527" y="0"/>
                        </a:cubicBezTo>
                        <a:cubicBezTo>
                          <a:pt x="7735971" y="4895"/>
                          <a:pt x="7945517" y="32335"/>
                          <a:pt x="8222297" y="0"/>
                        </a:cubicBezTo>
                        <a:cubicBezTo>
                          <a:pt x="8499077" y="-32335"/>
                          <a:pt x="8632956" y="-23408"/>
                          <a:pt x="8922067" y="0"/>
                        </a:cubicBezTo>
                        <a:cubicBezTo>
                          <a:pt x="9211178" y="23408"/>
                          <a:pt x="9162226" y="5685"/>
                          <a:pt x="9306941" y="0"/>
                        </a:cubicBezTo>
                        <a:cubicBezTo>
                          <a:pt x="9451656" y="-5685"/>
                          <a:pt x="10009525" y="55469"/>
                          <a:pt x="10496550" y="0"/>
                        </a:cubicBezTo>
                        <a:cubicBezTo>
                          <a:pt x="10513994" y="246071"/>
                          <a:pt x="10486731" y="298955"/>
                          <a:pt x="10496550" y="506308"/>
                        </a:cubicBezTo>
                        <a:cubicBezTo>
                          <a:pt x="10506369" y="713661"/>
                          <a:pt x="10524848" y="1011899"/>
                          <a:pt x="10496550" y="1192067"/>
                        </a:cubicBezTo>
                        <a:cubicBezTo>
                          <a:pt x="10468252" y="1372235"/>
                          <a:pt x="10500150" y="1664984"/>
                          <a:pt x="10496550" y="1788101"/>
                        </a:cubicBezTo>
                        <a:cubicBezTo>
                          <a:pt x="10492950" y="1911218"/>
                          <a:pt x="10505836" y="2154347"/>
                          <a:pt x="10496550" y="2339272"/>
                        </a:cubicBezTo>
                        <a:cubicBezTo>
                          <a:pt x="10487264" y="2524197"/>
                          <a:pt x="10496587" y="2721529"/>
                          <a:pt x="10496550" y="2845580"/>
                        </a:cubicBezTo>
                        <a:cubicBezTo>
                          <a:pt x="10496513" y="2969631"/>
                          <a:pt x="10489511" y="3212575"/>
                          <a:pt x="10496550" y="3396751"/>
                        </a:cubicBezTo>
                        <a:cubicBezTo>
                          <a:pt x="10503589" y="3580927"/>
                          <a:pt x="10538220" y="4003770"/>
                          <a:pt x="10496550" y="4486275"/>
                        </a:cubicBezTo>
                        <a:cubicBezTo>
                          <a:pt x="10273476" y="4501095"/>
                          <a:pt x="9940400" y="4473755"/>
                          <a:pt x="9796780" y="4486275"/>
                        </a:cubicBezTo>
                        <a:cubicBezTo>
                          <a:pt x="9653160" y="4498796"/>
                          <a:pt x="9326108" y="4475828"/>
                          <a:pt x="8887079" y="4486275"/>
                        </a:cubicBezTo>
                        <a:cubicBezTo>
                          <a:pt x="8448050" y="4496722"/>
                          <a:pt x="8207857" y="4458745"/>
                          <a:pt x="7977378" y="4486275"/>
                        </a:cubicBezTo>
                        <a:cubicBezTo>
                          <a:pt x="7746899" y="4513805"/>
                          <a:pt x="7625336" y="4478145"/>
                          <a:pt x="7277608" y="4486275"/>
                        </a:cubicBezTo>
                        <a:cubicBezTo>
                          <a:pt x="6929880" y="4494406"/>
                          <a:pt x="6714007" y="4514279"/>
                          <a:pt x="6367907" y="4486275"/>
                        </a:cubicBezTo>
                        <a:cubicBezTo>
                          <a:pt x="6021807" y="4458271"/>
                          <a:pt x="5838479" y="4463209"/>
                          <a:pt x="5668137" y="4486275"/>
                        </a:cubicBezTo>
                        <a:cubicBezTo>
                          <a:pt x="5497795" y="4509342"/>
                          <a:pt x="5055325" y="4462900"/>
                          <a:pt x="4863402" y="4486275"/>
                        </a:cubicBezTo>
                        <a:cubicBezTo>
                          <a:pt x="4671479" y="4509650"/>
                          <a:pt x="4637710" y="4480027"/>
                          <a:pt x="4478528" y="4486275"/>
                        </a:cubicBezTo>
                        <a:cubicBezTo>
                          <a:pt x="4319346" y="4492523"/>
                          <a:pt x="3872514" y="4512468"/>
                          <a:pt x="3568827" y="4486275"/>
                        </a:cubicBezTo>
                        <a:cubicBezTo>
                          <a:pt x="3265140" y="4460082"/>
                          <a:pt x="3165038" y="4499268"/>
                          <a:pt x="2974023" y="4486275"/>
                        </a:cubicBezTo>
                        <a:cubicBezTo>
                          <a:pt x="2783008" y="4473282"/>
                          <a:pt x="2556577" y="4464969"/>
                          <a:pt x="2169287" y="4486275"/>
                        </a:cubicBezTo>
                        <a:cubicBezTo>
                          <a:pt x="1781997" y="4507581"/>
                          <a:pt x="1962089" y="4481900"/>
                          <a:pt x="1784414" y="4486275"/>
                        </a:cubicBezTo>
                        <a:cubicBezTo>
                          <a:pt x="1606739" y="4490650"/>
                          <a:pt x="1078571" y="4480600"/>
                          <a:pt x="874713" y="4486275"/>
                        </a:cubicBezTo>
                        <a:cubicBezTo>
                          <a:pt x="670855" y="4491950"/>
                          <a:pt x="346347" y="4468415"/>
                          <a:pt x="0" y="4486275"/>
                        </a:cubicBezTo>
                        <a:cubicBezTo>
                          <a:pt x="20582" y="4185257"/>
                          <a:pt x="-15558" y="4014677"/>
                          <a:pt x="0" y="3845379"/>
                        </a:cubicBezTo>
                        <a:cubicBezTo>
                          <a:pt x="15558" y="3676081"/>
                          <a:pt x="-2814" y="3488099"/>
                          <a:pt x="0" y="3339070"/>
                        </a:cubicBezTo>
                        <a:cubicBezTo>
                          <a:pt x="2814" y="3190041"/>
                          <a:pt x="-32774" y="2757293"/>
                          <a:pt x="0" y="2608448"/>
                        </a:cubicBezTo>
                        <a:cubicBezTo>
                          <a:pt x="32774" y="2459603"/>
                          <a:pt x="21595" y="2305342"/>
                          <a:pt x="0" y="2102140"/>
                        </a:cubicBezTo>
                        <a:cubicBezTo>
                          <a:pt x="-21595" y="1898938"/>
                          <a:pt x="-21853" y="1651185"/>
                          <a:pt x="0" y="1461244"/>
                        </a:cubicBezTo>
                        <a:cubicBezTo>
                          <a:pt x="21853" y="1271303"/>
                          <a:pt x="14122" y="1093223"/>
                          <a:pt x="0" y="954936"/>
                        </a:cubicBezTo>
                        <a:cubicBezTo>
                          <a:pt x="-14122" y="816649"/>
                          <a:pt x="-387" y="312091"/>
                          <a:pt x="0" y="0"/>
                        </a:cubicBezTo>
                        <a:close/>
                      </a:path>
                      <a:path w="10496550" h="4486275" stroke="0" extrusionOk="0">
                        <a:moveTo>
                          <a:pt x="0" y="0"/>
                        </a:moveTo>
                        <a:cubicBezTo>
                          <a:pt x="197646" y="-24225"/>
                          <a:pt x="348382" y="-23931"/>
                          <a:pt x="594805" y="0"/>
                        </a:cubicBezTo>
                        <a:cubicBezTo>
                          <a:pt x="841228" y="23931"/>
                          <a:pt x="788271" y="-14756"/>
                          <a:pt x="979678" y="0"/>
                        </a:cubicBezTo>
                        <a:cubicBezTo>
                          <a:pt x="1171085" y="14756"/>
                          <a:pt x="1663358" y="1774"/>
                          <a:pt x="1889379" y="0"/>
                        </a:cubicBezTo>
                        <a:cubicBezTo>
                          <a:pt x="2115400" y="-1774"/>
                          <a:pt x="2299870" y="13063"/>
                          <a:pt x="2484184" y="0"/>
                        </a:cubicBezTo>
                        <a:cubicBezTo>
                          <a:pt x="2668498" y="-13063"/>
                          <a:pt x="2934395" y="-21450"/>
                          <a:pt x="3078988" y="0"/>
                        </a:cubicBezTo>
                        <a:cubicBezTo>
                          <a:pt x="3223581" y="21450"/>
                          <a:pt x="3686946" y="918"/>
                          <a:pt x="3988689" y="0"/>
                        </a:cubicBezTo>
                        <a:cubicBezTo>
                          <a:pt x="4290432" y="-918"/>
                          <a:pt x="4329472" y="22291"/>
                          <a:pt x="4478528" y="0"/>
                        </a:cubicBezTo>
                        <a:cubicBezTo>
                          <a:pt x="4627584" y="-22291"/>
                          <a:pt x="5125097" y="25975"/>
                          <a:pt x="5388229" y="0"/>
                        </a:cubicBezTo>
                        <a:cubicBezTo>
                          <a:pt x="5651361" y="-25975"/>
                          <a:pt x="5956159" y="-6677"/>
                          <a:pt x="6297930" y="0"/>
                        </a:cubicBezTo>
                        <a:cubicBezTo>
                          <a:pt x="6639701" y="6677"/>
                          <a:pt x="6728035" y="4474"/>
                          <a:pt x="6997700" y="0"/>
                        </a:cubicBezTo>
                        <a:cubicBezTo>
                          <a:pt x="7267365" y="-4474"/>
                          <a:pt x="7725021" y="33870"/>
                          <a:pt x="7907401" y="0"/>
                        </a:cubicBezTo>
                        <a:cubicBezTo>
                          <a:pt x="8089781" y="-33870"/>
                          <a:pt x="8228740" y="13996"/>
                          <a:pt x="8502206" y="0"/>
                        </a:cubicBezTo>
                        <a:cubicBezTo>
                          <a:pt x="8775673" y="-13996"/>
                          <a:pt x="8915391" y="-15275"/>
                          <a:pt x="9097010" y="0"/>
                        </a:cubicBezTo>
                        <a:cubicBezTo>
                          <a:pt x="9278629" y="15275"/>
                          <a:pt x="9720287" y="34948"/>
                          <a:pt x="9901746" y="0"/>
                        </a:cubicBezTo>
                        <a:cubicBezTo>
                          <a:pt x="10083205" y="-34948"/>
                          <a:pt x="10371701" y="5394"/>
                          <a:pt x="10496550" y="0"/>
                        </a:cubicBezTo>
                        <a:cubicBezTo>
                          <a:pt x="10518291" y="320764"/>
                          <a:pt x="10482658" y="390700"/>
                          <a:pt x="10496550" y="730622"/>
                        </a:cubicBezTo>
                        <a:cubicBezTo>
                          <a:pt x="10510442" y="1070544"/>
                          <a:pt x="10507418" y="1272556"/>
                          <a:pt x="10496550" y="1416381"/>
                        </a:cubicBezTo>
                        <a:cubicBezTo>
                          <a:pt x="10485682" y="1560206"/>
                          <a:pt x="10522049" y="1871628"/>
                          <a:pt x="10496550" y="2102140"/>
                        </a:cubicBezTo>
                        <a:cubicBezTo>
                          <a:pt x="10471051" y="2332652"/>
                          <a:pt x="10505611" y="2564107"/>
                          <a:pt x="10496550" y="2787899"/>
                        </a:cubicBezTo>
                        <a:cubicBezTo>
                          <a:pt x="10487489" y="3011691"/>
                          <a:pt x="10521619" y="3116668"/>
                          <a:pt x="10496550" y="3294208"/>
                        </a:cubicBezTo>
                        <a:cubicBezTo>
                          <a:pt x="10471481" y="3471748"/>
                          <a:pt x="10523486" y="3711131"/>
                          <a:pt x="10496550" y="3845379"/>
                        </a:cubicBezTo>
                        <a:cubicBezTo>
                          <a:pt x="10469614" y="3979627"/>
                          <a:pt x="10491541" y="4280183"/>
                          <a:pt x="10496550" y="4486275"/>
                        </a:cubicBezTo>
                        <a:cubicBezTo>
                          <a:pt x="10320553" y="4496557"/>
                          <a:pt x="10179956" y="4510959"/>
                          <a:pt x="9901746" y="4486275"/>
                        </a:cubicBezTo>
                        <a:cubicBezTo>
                          <a:pt x="9623536" y="4461591"/>
                          <a:pt x="9463609" y="4461345"/>
                          <a:pt x="9201976" y="4486275"/>
                        </a:cubicBezTo>
                        <a:cubicBezTo>
                          <a:pt x="8940343" y="4511206"/>
                          <a:pt x="8997370" y="4487572"/>
                          <a:pt x="8817102" y="4486275"/>
                        </a:cubicBezTo>
                        <a:cubicBezTo>
                          <a:pt x="8636834" y="4484978"/>
                          <a:pt x="8585577" y="4477898"/>
                          <a:pt x="8432229" y="4486275"/>
                        </a:cubicBezTo>
                        <a:cubicBezTo>
                          <a:pt x="8278881" y="4494652"/>
                          <a:pt x="7969933" y="4502787"/>
                          <a:pt x="7732459" y="4486275"/>
                        </a:cubicBezTo>
                        <a:cubicBezTo>
                          <a:pt x="7494985" y="4469764"/>
                          <a:pt x="7375912" y="4465079"/>
                          <a:pt x="7242620" y="4486275"/>
                        </a:cubicBezTo>
                        <a:cubicBezTo>
                          <a:pt x="7109328" y="4507471"/>
                          <a:pt x="6661818" y="4487439"/>
                          <a:pt x="6437884" y="4486275"/>
                        </a:cubicBezTo>
                        <a:cubicBezTo>
                          <a:pt x="6213950" y="4485111"/>
                          <a:pt x="6187628" y="4479806"/>
                          <a:pt x="5948045" y="4486275"/>
                        </a:cubicBezTo>
                        <a:cubicBezTo>
                          <a:pt x="5708462" y="4492744"/>
                          <a:pt x="5319208" y="4463035"/>
                          <a:pt x="5143310" y="4486275"/>
                        </a:cubicBezTo>
                        <a:cubicBezTo>
                          <a:pt x="4967413" y="4509515"/>
                          <a:pt x="4898255" y="4467607"/>
                          <a:pt x="4758436" y="4486275"/>
                        </a:cubicBezTo>
                        <a:cubicBezTo>
                          <a:pt x="4618617" y="4504943"/>
                          <a:pt x="4275287" y="4487224"/>
                          <a:pt x="3953701" y="4486275"/>
                        </a:cubicBezTo>
                        <a:cubicBezTo>
                          <a:pt x="3632115" y="4485326"/>
                          <a:pt x="3648768" y="4497415"/>
                          <a:pt x="3463862" y="4486275"/>
                        </a:cubicBezTo>
                        <a:cubicBezTo>
                          <a:pt x="3278956" y="4475135"/>
                          <a:pt x="3195608" y="4468272"/>
                          <a:pt x="3078988" y="4486275"/>
                        </a:cubicBezTo>
                        <a:cubicBezTo>
                          <a:pt x="2962368" y="4504278"/>
                          <a:pt x="2731039" y="4504345"/>
                          <a:pt x="2589149" y="4486275"/>
                        </a:cubicBezTo>
                        <a:cubicBezTo>
                          <a:pt x="2447259" y="4468205"/>
                          <a:pt x="1999326" y="4512903"/>
                          <a:pt x="1784414" y="4486275"/>
                        </a:cubicBezTo>
                        <a:cubicBezTo>
                          <a:pt x="1569502" y="4459647"/>
                          <a:pt x="1405020" y="4472922"/>
                          <a:pt x="1294575" y="4486275"/>
                        </a:cubicBezTo>
                        <a:cubicBezTo>
                          <a:pt x="1184130" y="4499628"/>
                          <a:pt x="1059687" y="4470364"/>
                          <a:pt x="909701" y="4486275"/>
                        </a:cubicBezTo>
                        <a:cubicBezTo>
                          <a:pt x="759715" y="4502186"/>
                          <a:pt x="371237" y="4525718"/>
                          <a:pt x="0" y="4486275"/>
                        </a:cubicBezTo>
                        <a:cubicBezTo>
                          <a:pt x="-19977" y="4238504"/>
                          <a:pt x="-3267" y="4089484"/>
                          <a:pt x="0" y="3890241"/>
                        </a:cubicBezTo>
                        <a:cubicBezTo>
                          <a:pt x="3267" y="3690998"/>
                          <a:pt x="-3344" y="3551139"/>
                          <a:pt x="0" y="3383933"/>
                        </a:cubicBezTo>
                        <a:cubicBezTo>
                          <a:pt x="3344" y="3216727"/>
                          <a:pt x="-30855" y="2871972"/>
                          <a:pt x="0" y="2743037"/>
                        </a:cubicBezTo>
                        <a:cubicBezTo>
                          <a:pt x="30855" y="2614102"/>
                          <a:pt x="-4232" y="2321789"/>
                          <a:pt x="0" y="2191866"/>
                        </a:cubicBezTo>
                        <a:cubicBezTo>
                          <a:pt x="4232" y="2061943"/>
                          <a:pt x="-18442" y="1726601"/>
                          <a:pt x="0" y="1550969"/>
                        </a:cubicBezTo>
                        <a:cubicBezTo>
                          <a:pt x="18442" y="1375337"/>
                          <a:pt x="-104" y="1154584"/>
                          <a:pt x="0" y="910073"/>
                        </a:cubicBezTo>
                        <a:cubicBezTo>
                          <a:pt x="104" y="665562"/>
                          <a:pt x="37930" y="3908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62FCE-1F05-40B3-00EC-1EC8E27E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16</a:t>
            </a:fld>
            <a:endParaRPr lang="en-DE"/>
          </a:p>
        </p:txBody>
      </p:sp>
      <p:pic>
        <p:nvPicPr>
          <p:cNvPr id="7" name="Graphic 6" descr="Video camera with solid fill">
            <a:extLst>
              <a:ext uri="{FF2B5EF4-FFF2-40B4-BE49-F238E27FC236}">
                <a16:creationId xmlns:a16="http://schemas.microsoft.com/office/drawing/2014/main" id="{590E1D43-EF4F-C201-CADD-CB8E09017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9936815" flipH="1">
            <a:off x="6919544" y="2354405"/>
            <a:ext cx="914400" cy="9144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5DD595B-A670-472D-BA4C-B246BDA07B92}"/>
              </a:ext>
            </a:extLst>
          </p:cNvPr>
          <p:cNvGrpSpPr/>
          <p:nvPr/>
        </p:nvGrpSpPr>
        <p:grpSpPr>
          <a:xfrm>
            <a:off x="5593160" y="3187632"/>
            <a:ext cx="1408584" cy="1289118"/>
            <a:chOff x="5593160" y="3187632"/>
            <a:chExt cx="1408584" cy="128911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DB83B3-AA84-D5AE-7D91-FE9176F8AB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0800" y="3187632"/>
              <a:ext cx="600944" cy="563638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3C25911-EEE9-C0EB-2C43-1695A5F90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160" y="3751270"/>
              <a:ext cx="807640" cy="72548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2FB671-BF08-48D4-9621-2DDD818EE74A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769620" y="4165529"/>
            <a:ext cx="4754960" cy="31918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0A2BC31-CCA1-E97D-F334-6ED33D7E0A7B}"/>
              </a:ext>
            </a:extLst>
          </p:cNvPr>
          <p:cNvGrpSpPr/>
          <p:nvPr/>
        </p:nvGrpSpPr>
        <p:grpSpPr>
          <a:xfrm flipH="1">
            <a:off x="3210997" y="4476750"/>
            <a:ext cx="2377480" cy="2108798"/>
            <a:chOff x="5389186" y="1363516"/>
            <a:chExt cx="5109673" cy="783146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3E29B5D-ACF7-C20E-44E0-C814FA7161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2">
                  <a:lumMod val="75000"/>
                  <a:alpha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AAA378-87BE-88D0-21D3-06949132A930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2">
                  <a:lumMod val="75000"/>
                  <a:alpha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485576F-E1F2-0706-0151-EED249CD7F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2">
                  <a:lumMod val="75000"/>
                  <a:alpha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878FF-45A2-9439-FE34-F63816DCDB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2">
                  <a:lumMod val="75000"/>
                  <a:alpha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C23AFD-80C3-EB93-9329-7CB831823398}"/>
              </a:ext>
            </a:extLst>
          </p:cNvPr>
          <p:cNvGrpSpPr/>
          <p:nvPr/>
        </p:nvGrpSpPr>
        <p:grpSpPr>
          <a:xfrm>
            <a:off x="1410949" y="462641"/>
            <a:ext cx="8364422" cy="8028218"/>
            <a:chOff x="1410949" y="462641"/>
            <a:chExt cx="8364422" cy="802821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F1CF64-E271-FDF6-C3B3-018A3BCC750A}"/>
                </a:ext>
              </a:extLst>
            </p:cNvPr>
            <p:cNvSpPr/>
            <p:nvPr/>
          </p:nvSpPr>
          <p:spPr>
            <a:xfrm>
              <a:off x="1410949" y="462641"/>
              <a:ext cx="8364422" cy="8028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0358AC-1F4B-855C-D048-6FAFF7281449}"/>
                </a:ext>
              </a:extLst>
            </p:cNvPr>
            <p:cNvGrpSpPr/>
            <p:nvPr/>
          </p:nvGrpSpPr>
          <p:grpSpPr>
            <a:xfrm flipH="1">
              <a:off x="3215680" y="4476750"/>
              <a:ext cx="2377480" cy="2108798"/>
              <a:chOff x="5389186" y="1363516"/>
              <a:chExt cx="5109673" cy="783146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3057CA8-74D3-3BFA-4B3E-E267915401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36479" y="4057739"/>
                <a:ext cx="1080277" cy="1502579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DAFA6E8-7CC7-95B0-2CBE-41EBB032FD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499" y="7440878"/>
                <a:ext cx="1950360" cy="1754105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482B430-BD0B-0073-FDC0-FD9C8BBD4B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89186" y="1363516"/>
                <a:ext cx="1047293" cy="2694223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73DAF47-E7FD-BEF1-4153-E45274AE1C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16756" y="5560318"/>
                <a:ext cx="1031744" cy="188056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C30779F-7A59-DE64-B655-C71DD09EFCDD}"/>
              </a:ext>
            </a:extLst>
          </p:cNvPr>
          <p:cNvSpPr txBox="1"/>
          <p:nvPr/>
        </p:nvSpPr>
        <p:spPr>
          <a:xfrm>
            <a:off x="2522450" y="4668415"/>
            <a:ext cx="13078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DE" dirty="0">
                <a:ln w="0">
                  <a:noFill/>
                </a:ln>
                <a:solidFill>
                  <a:schemeClr val="accent4"/>
                </a:solidFill>
                <a:effectLst/>
              </a:rPr>
              <a:t>bridge path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C20CF-4885-9216-18E6-442153326EE7}"/>
              </a:ext>
            </a:extLst>
          </p:cNvPr>
          <p:cNvSpPr txBox="1"/>
          <p:nvPr/>
        </p:nvSpPr>
        <p:spPr>
          <a:xfrm>
            <a:off x="4530863" y="5606784"/>
            <a:ext cx="18099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DE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preliminary path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402F4D93-581D-8376-2DBA-09243FE8BCAE}"/>
              </a:ext>
            </a:extLst>
          </p:cNvPr>
          <p:cNvSpPr/>
          <p:nvPr/>
        </p:nvSpPr>
        <p:spPr>
          <a:xfrm>
            <a:off x="2408714" y="1282938"/>
            <a:ext cx="6387624" cy="6387624"/>
          </a:xfrm>
          <a:prstGeom prst="arc">
            <a:avLst>
              <a:gd name="adj1" fmla="val 8438249"/>
              <a:gd name="adj2" fmla="val 10819562"/>
            </a:avLst>
          </a:prstGeom>
          <a:noFill/>
          <a:ln w="12700">
            <a:solidFill>
              <a:schemeClr val="tx2"/>
            </a:solidFill>
            <a:tailEnd type="stealth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55770-E448-075D-9433-ED7C70B7CAFD}"/>
              </a:ext>
            </a:extLst>
          </p:cNvPr>
          <p:cNvGrpSpPr/>
          <p:nvPr/>
        </p:nvGrpSpPr>
        <p:grpSpPr>
          <a:xfrm rot="2697047" flipH="1">
            <a:off x="1427019" y="2740336"/>
            <a:ext cx="3573404" cy="3169569"/>
            <a:chOff x="5389186" y="1363516"/>
            <a:chExt cx="5109673" cy="7831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5949DB9-7060-E376-641C-B319F446E6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118C916-1CC3-BE8A-C193-765541A01860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68BA48-F75E-E084-8A80-345AAE41A3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F7DC13-B7BA-E119-6E95-F3DB5290AB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6D9BAE-DEBC-35E9-E88F-30C71DF89EBF}"/>
              </a:ext>
            </a:extLst>
          </p:cNvPr>
          <p:cNvGrpSpPr/>
          <p:nvPr/>
        </p:nvGrpSpPr>
        <p:grpSpPr>
          <a:xfrm>
            <a:off x="769620" y="4096949"/>
            <a:ext cx="4892120" cy="448381"/>
            <a:chOff x="769620" y="4096949"/>
            <a:chExt cx="4892120" cy="44838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672103-6D86-200D-F42D-8190F3C07F1B}"/>
                </a:ext>
              </a:extLst>
            </p:cNvPr>
            <p:cNvSpPr/>
            <p:nvPr/>
          </p:nvSpPr>
          <p:spPr>
            <a:xfrm>
              <a:off x="769620" y="4096949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580A785-61A0-2939-1ECA-B11E6BA929C2}"/>
                </a:ext>
              </a:extLst>
            </p:cNvPr>
            <p:cNvSpPr/>
            <p:nvPr/>
          </p:nvSpPr>
          <p:spPr>
            <a:xfrm>
              <a:off x="5524580" y="4408170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9549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12000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370A8617-8C51-3DAD-752B-56CC0587A0BB}"/>
              </a:ext>
            </a:extLst>
          </p:cNvPr>
          <p:cNvGrpSpPr/>
          <p:nvPr/>
        </p:nvGrpSpPr>
        <p:grpSpPr>
          <a:xfrm rot="19967924">
            <a:off x="10100312" y="3219840"/>
            <a:ext cx="1447575" cy="1283983"/>
            <a:chOff x="8543352" y="4625027"/>
            <a:chExt cx="2031056" cy="1801524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B3021AB-B39D-18B8-B642-FF0E25CF0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8715" y="5244797"/>
              <a:ext cx="429402" cy="34564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49375D3-A7E2-FEB7-A941-BD71C7CDE8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3352" y="6023043"/>
              <a:ext cx="775253" cy="40350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BD843E-E1DD-1034-BCAE-54FC4868F6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8117" y="4625027"/>
              <a:ext cx="416291" cy="61977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1E06EA2-A94F-6BD5-58AB-E1DD5FFF0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8605" y="5590445"/>
              <a:ext cx="410110" cy="43259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9EA51D-4114-AEC3-3B62-21AFCD786E84}"/>
              </a:ext>
            </a:extLst>
          </p:cNvPr>
          <p:cNvGrpSpPr/>
          <p:nvPr/>
        </p:nvGrpSpPr>
        <p:grpSpPr>
          <a:xfrm rot="1366471">
            <a:off x="7988466" y="2315114"/>
            <a:ext cx="2813366" cy="2495424"/>
            <a:chOff x="8543352" y="4625027"/>
            <a:chExt cx="2031056" cy="180152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7E1F9BE-8055-737F-91CE-858B4A9358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8715" y="5244797"/>
              <a:ext cx="429402" cy="34564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FDFC57C-5A18-BDE4-3BCB-C6E9D63F8F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3352" y="6023043"/>
              <a:ext cx="775253" cy="40350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17ADC9C-6657-128D-5527-F96FC31185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8117" y="4625027"/>
              <a:ext cx="416291" cy="61977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7F25DFE-8E7A-C4E8-938A-EA69453C09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8605" y="5590445"/>
              <a:ext cx="410110" cy="43259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DEFF4EE-7358-27C7-05D8-30AA5FEBF21E}"/>
              </a:ext>
            </a:extLst>
          </p:cNvPr>
          <p:cNvGrpSpPr/>
          <p:nvPr/>
        </p:nvGrpSpPr>
        <p:grpSpPr>
          <a:xfrm rot="1043872">
            <a:off x="7535996" y="2402816"/>
            <a:ext cx="3279086" cy="2908512"/>
            <a:chOff x="8543352" y="4625027"/>
            <a:chExt cx="2031056" cy="1801524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7EB4EBF-B612-A0BD-B41F-1D3D085B2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8715" y="5244797"/>
              <a:ext cx="429402" cy="34564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BD722FE-DD42-7BC4-1868-BD1C588A5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3352" y="6023043"/>
              <a:ext cx="775253" cy="40350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80BDFDC-25D6-6CEA-5A97-FB0C8035F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8117" y="4625027"/>
              <a:ext cx="416291" cy="61977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2EBD754-383D-6C52-828E-342B7BCDD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8605" y="5590445"/>
              <a:ext cx="410110" cy="43259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5" name="Arc 44">
            <a:extLst>
              <a:ext uri="{FF2B5EF4-FFF2-40B4-BE49-F238E27FC236}">
                <a16:creationId xmlns:a16="http://schemas.microsoft.com/office/drawing/2014/main" id="{2D743FB1-F5C7-32A7-2E34-7D4D21E4BBBD}"/>
              </a:ext>
            </a:extLst>
          </p:cNvPr>
          <p:cNvSpPr/>
          <p:nvPr/>
        </p:nvSpPr>
        <p:spPr>
          <a:xfrm>
            <a:off x="8453777" y="241250"/>
            <a:ext cx="5426312" cy="5426312"/>
          </a:xfrm>
          <a:prstGeom prst="arc">
            <a:avLst>
              <a:gd name="adj1" fmla="val 8527367"/>
              <a:gd name="adj2" fmla="val 10398789"/>
            </a:avLst>
          </a:prstGeom>
          <a:noFill/>
          <a:ln>
            <a:solidFill>
              <a:schemeClr val="tx2"/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0F557-2AAD-C108-2D4C-6624015A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Probability density function (PDF)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1898FCF1-B3ED-F29A-CC2C-EA6990FF5CD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2036668"/>
                <a:ext cx="5181600" cy="4402232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DE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DE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DE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  <m:r>
                            <a:rPr lang="en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DE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en-DE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DE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D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DE" dirty="0"/>
              </a:p>
              <a:p>
                <a:pPr marL="0" indent="0">
                  <a:buNone/>
                </a:pPr>
                <a:endParaRPr lang="en-DE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DE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DE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DE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DE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en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DE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DE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1898FCF1-B3ED-F29A-CC2C-EA6990FF5C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2036668"/>
                <a:ext cx="5181600" cy="440223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3C79E-13CA-CD7E-12C0-4002807B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17</a:t>
            </a:fld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2BD93-FA12-2FEB-DB25-D01EF421722B}"/>
              </a:ext>
            </a:extLst>
          </p:cNvPr>
          <p:cNvSpPr txBox="1"/>
          <p:nvPr/>
        </p:nvSpPr>
        <p:spPr>
          <a:xfrm>
            <a:off x="1567255" y="1819125"/>
            <a:ext cx="145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product of 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C2038-9BC7-595C-D6A1-CD74AC2FD238}"/>
              </a:ext>
            </a:extLst>
          </p:cNvPr>
          <p:cNvSpPr txBox="1"/>
          <p:nvPr/>
        </p:nvSpPr>
        <p:spPr>
          <a:xfrm>
            <a:off x="3295575" y="4660208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b="1" dirty="0"/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24F5BE-543E-2F0D-CB43-495EE189B4A2}"/>
              </a:ext>
            </a:extLst>
          </p:cNvPr>
          <p:cNvGrpSpPr/>
          <p:nvPr/>
        </p:nvGrpSpPr>
        <p:grpSpPr>
          <a:xfrm flipH="1">
            <a:off x="9143849" y="2956384"/>
            <a:ext cx="2031056" cy="1801524"/>
            <a:chOff x="5389186" y="1363516"/>
            <a:chExt cx="5109673" cy="7831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96D5AF-625C-C66B-6849-874B5D4680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84C92DA-66EC-728C-4BDE-E82ABCB50DD1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D13553-57EB-8FB5-90BF-CF4C20B5A1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534EFD-573F-3A02-37B9-699027C4ED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C0BB51-B178-7876-2A60-DE5926355C8A}"/>
              </a:ext>
            </a:extLst>
          </p:cNvPr>
          <p:cNvGrpSpPr/>
          <p:nvPr/>
        </p:nvGrpSpPr>
        <p:grpSpPr>
          <a:xfrm rot="2697047" flipH="1">
            <a:off x="7611812" y="1483830"/>
            <a:ext cx="3052722" cy="2707729"/>
            <a:chOff x="5389186" y="1363516"/>
            <a:chExt cx="5109673" cy="7831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ACDF142-6BFD-45ED-17EA-75AE8A45A4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E9D2AF-EC8C-5B3E-DD7F-336597FAFB00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34857CC-D44E-A944-6FE5-9A733465A5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7A6117D-86BD-7F1C-6BD0-3DADF102CE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E39DC25-199E-9B24-6FED-A33664C3A200}"/>
                  </a:ext>
                </a:extLst>
              </p:cNvPr>
              <p:cNvSpPr txBox="1"/>
              <p:nvPr/>
            </p:nvSpPr>
            <p:spPr>
              <a:xfrm>
                <a:off x="8822898" y="3123269"/>
                <a:ext cx="400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DE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E39DC25-199E-9B24-6FED-A33664C3A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898" y="3123269"/>
                <a:ext cx="400050" cy="369332"/>
              </a:xfrm>
              <a:prstGeom prst="rect">
                <a:avLst/>
              </a:prstGeom>
              <a:blipFill>
                <a:blip r:embed="rId4"/>
                <a:stretch>
                  <a:fillRect r="-2272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E9D7D425-FC76-DAE3-928E-69FCEEF36676}"/>
              </a:ext>
            </a:extLst>
          </p:cNvPr>
          <p:cNvGrpSpPr/>
          <p:nvPr/>
        </p:nvGrpSpPr>
        <p:grpSpPr>
          <a:xfrm>
            <a:off x="7042219" y="2660426"/>
            <a:ext cx="4191406" cy="355135"/>
            <a:chOff x="5703279" y="1791388"/>
            <a:chExt cx="4895279" cy="41477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B8BEB5A-2702-F76D-037A-74EE152EEB5E}"/>
                </a:ext>
              </a:extLst>
            </p:cNvPr>
            <p:cNvCxnSpPr>
              <a:cxnSpLocks/>
            </p:cNvCxnSpPr>
            <p:nvPr/>
          </p:nvCxnSpPr>
          <p:spPr>
            <a:xfrm>
              <a:off x="5772153" y="1848747"/>
              <a:ext cx="4757824" cy="28942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DEFD754-F838-AE19-ABA9-98D29759D78B}"/>
                </a:ext>
              </a:extLst>
            </p:cNvPr>
            <p:cNvGrpSpPr/>
            <p:nvPr/>
          </p:nvGrpSpPr>
          <p:grpSpPr>
            <a:xfrm>
              <a:off x="5703279" y="1791388"/>
              <a:ext cx="4895279" cy="414774"/>
              <a:chOff x="50191" y="3263099"/>
              <a:chExt cx="4895279" cy="41477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687D4C1-BE76-13DE-C12B-3BDB52059017}"/>
                  </a:ext>
                </a:extLst>
              </p:cNvPr>
              <p:cNvSpPr/>
              <p:nvPr/>
            </p:nvSpPr>
            <p:spPr>
              <a:xfrm>
                <a:off x="50191" y="3263099"/>
                <a:ext cx="137160" cy="137159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EA67877-F122-E742-AFD1-BA285FF718D0}"/>
                  </a:ext>
                </a:extLst>
              </p:cNvPr>
              <p:cNvSpPr/>
              <p:nvPr/>
            </p:nvSpPr>
            <p:spPr>
              <a:xfrm>
                <a:off x="4808310" y="3540713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8092E92-0146-9E72-0113-B0DB31402485}"/>
                  </a:ext>
                </a:extLst>
              </p:cNvPr>
              <p:cNvSpPr txBox="1"/>
              <p:nvPr/>
            </p:nvSpPr>
            <p:spPr>
              <a:xfrm>
                <a:off x="704775" y="5016042"/>
                <a:ext cx="1181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dirty="0"/>
                  <a:t> vertices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8092E92-0146-9E72-0113-B0DB31402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75" y="5016042"/>
                <a:ext cx="1181094" cy="369332"/>
              </a:xfrm>
              <a:prstGeom prst="rect">
                <a:avLst/>
              </a:prstGeom>
              <a:blipFill>
                <a:blip r:embed="rId5"/>
                <a:stretch>
                  <a:fillRect t="-8333" r="-4663" b="-28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102F43-5331-564A-064F-2C0360DCD77B}"/>
                  </a:ext>
                </a:extLst>
              </p:cNvPr>
              <p:cNvSpPr txBox="1"/>
              <p:nvPr/>
            </p:nvSpPr>
            <p:spPr>
              <a:xfrm>
                <a:off x="4805122" y="4980407"/>
                <a:ext cx="1558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 dirty="0"/>
                  <a:t> vertices</a:t>
                </a: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102F43-5331-564A-064F-2C0360DCD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122" y="4980407"/>
                <a:ext cx="1558568" cy="369332"/>
              </a:xfrm>
              <a:prstGeom prst="rect">
                <a:avLst/>
              </a:prstGeom>
              <a:blipFill>
                <a:blip r:embed="rId6"/>
                <a:stretch>
                  <a:fillRect t="-8197" r="-3125" b="-262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2AF9077-01E7-4A7F-BC7C-A6414395377C}"/>
              </a:ext>
            </a:extLst>
          </p:cNvPr>
          <p:cNvSpPr/>
          <p:nvPr/>
        </p:nvSpPr>
        <p:spPr>
          <a:xfrm>
            <a:off x="6814630" y="2476979"/>
            <a:ext cx="573625" cy="458352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6FEFEE-8626-DAE3-CE12-2F2B01BA6DFE}"/>
              </a:ext>
            </a:extLst>
          </p:cNvPr>
          <p:cNvGrpSpPr/>
          <p:nvPr/>
        </p:nvGrpSpPr>
        <p:grpSpPr>
          <a:xfrm>
            <a:off x="6897509" y="3988954"/>
            <a:ext cx="3585834" cy="1134595"/>
            <a:chOff x="6897509" y="3988954"/>
            <a:chExt cx="3585834" cy="113459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F2D76-70AB-1AEB-0E85-AB90415B6CF2}"/>
                </a:ext>
              </a:extLst>
            </p:cNvPr>
            <p:cNvSpPr txBox="1"/>
            <p:nvPr/>
          </p:nvSpPr>
          <p:spPr>
            <a:xfrm>
              <a:off x="7312924" y="398895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b="1" dirty="0">
                  <a:solidFill>
                    <a:schemeClr val="accent5"/>
                  </a:solidFill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DF43AF-42AC-CB87-86A2-12FCE886B714}"/>
                </a:ext>
              </a:extLst>
            </p:cNvPr>
            <p:cNvSpPr txBox="1"/>
            <p:nvPr/>
          </p:nvSpPr>
          <p:spPr>
            <a:xfrm>
              <a:off x="6897509" y="4580255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b="1" dirty="0">
                  <a:solidFill>
                    <a:schemeClr val="accent5"/>
                  </a:solidFill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407675-5FA8-FFD9-61FA-E404B42CAF11}"/>
                </a:ext>
              </a:extLst>
            </p:cNvPr>
            <p:cNvSpPr txBox="1"/>
            <p:nvPr/>
          </p:nvSpPr>
          <p:spPr>
            <a:xfrm>
              <a:off x="8847143" y="4696458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b="1" dirty="0">
                  <a:solidFill>
                    <a:schemeClr val="accent5"/>
                  </a:solidFill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2D7E6E-FCA2-8E5C-6F6F-DEFCC4FEC390}"/>
                </a:ext>
              </a:extLst>
            </p:cNvPr>
            <p:cNvSpPr txBox="1"/>
            <p:nvPr/>
          </p:nvSpPr>
          <p:spPr>
            <a:xfrm>
              <a:off x="10178451" y="4754217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b="1" dirty="0">
                  <a:solidFill>
                    <a:schemeClr val="accent5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B34A801-5FDE-9382-DCDE-A1CCE46F8443}"/>
                  </a:ext>
                </a:extLst>
              </p:cNvPr>
              <p:cNvSpPr txBox="1"/>
              <p:nvPr/>
            </p:nvSpPr>
            <p:spPr>
              <a:xfrm>
                <a:off x="9150416" y="4083173"/>
                <a:ext cx="354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DE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DE" dirty="0">
                  <a:solidFill>
                    <a:schemeClr val="accent2"/>
                  </a:solidFill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B34A801-5FDE-9382-DCDE-A1CCE46F8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416" y="4083173"/>
                <a:ext cx="354533" cy="369332"/>
              </a:xfrm>
              <a:prstGeom prst="rect">
                <a:avLst/>
              </a:prstGeom>
              <a:blipFill>
                <a:blip r:embed="rId7"/>
                <a:stretch>
                  <a:fillRect r="-155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44541CC-44A9-113A-6983-FAB82659D2BA}"/>
              </a:ext>
            </a:extLst>
          </p:cNvPr>
          <p:cNvSpPr txBox="1"/>
          <p:nvPr/>
        </p:nvSpPr>
        <p:spPr>
          <a:xfrm>
            <a:off x="1337614" y="3963082"/>
            <a:ext cx="1831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accent2"/>
                </a:solidFill>
                <a:latin typeface="Aptos" panose="020B0004020202020204" pitchFamily="34" charset="0"/>
              </a:rPr>
              <a:t>preliminary path </a:t>
            </a:r>
            <a:endParaRPr lang="en-D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DAB199-684F-1D6B-7C4A-84CC496CB9E2}"/>
              </a:ext>
            </a:extLst>
          </p:cNvPr>
          <p:cNvSpPr txBox="1"/>
          <p:nvPr/>
        </p:nvSpPr>
        <p:spPr>
          <a:xfrm>
            <a:off x="3960000" y="3959448"/>
            <a:ext cx="1378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dirty="0">
                <a:solidFill>
                  <a:schemeClr val="accent4"/>
                </a:solidFill>
              </a:rPr>
              <a:t>bridge path </a:t>
            </a:r>
            <a:endParaRPr lang="en-DE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E6226F0-F26F-C55C-A476-42622AD280CA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2253442" y="3372465"/>
            <a:ext cx="6487" cy="590617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391D9B7-2E70-3D87-7C95-3DBD76F1B9B0}"/>
              </a:ext>
            </a:extLst>
          </p:cNvPr>
          <p:cNvCxnSpPr>
            <a:cxnSpLocks/>
          </p:cNvCxnSpPr>
          <p:nvPr/>
        </p:nvCxnSpPr>
        <p:spPr>
          <a:xfrm flipH="1">
            <a:off x="2743831" y="4355406"/>
            <a:ext cx="815" cy="57323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AA91333-D60F-9071-4DB1-BEE670ACA5C2}"/>
              </a:ext>
            </a:extLst>
          </p:cNvPr>
          <p:cNvCxnSpPr>
            <a:cxnSpLocks/>
          </p:cNvCxnSpPr>
          <p:nvPr/>
        </p:nvCxnSpPr>
        <p:spPr>
          <a:xfrm>
            <a:off x="4346383" y="4355406"/>
            <a:ext cx="0" cy="57323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B278DFC-2B18-7341-8413-D59034A94CFD}"/>
              </a:ext>
            </a:extLst>
          </p:cNvPr>
          <p:cNvGrpSpPr/>
          <p:nvPr/>
        </p:nvGrpSpPr>
        <p:grpSpPr>
          <a:xfrm>
            <a:off x="3139772" y="1820521"/>
            <a:ext cx="1801596" cy="1117383"/>
            <a:chOff x="3139772" y="1820521"/>
            <a:chExt cx="1801596" cy="111738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12D705-A616-AED6-4262-65FA5EE602CE}"/>
                </a:ext>
              </a:extLst>
            </p:cNvPr>
            <p:cNvSpPr txBox="1"/>
            <p:nvPr/>
          </p:nvSpPr>
          <p:spPr>
            <a:xfrm>
              <a:off x="3139772" y="1820521"/>
              <a:ext cx="18015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DE" dirty="0"/>
                <a:t>phase functions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D570F22-5C2C-2D88-8403-722F86BF1D4A}"/>
                </a:ext>
              </a:extLst>
            </p:cNvPr>
            <p:cNvCxnSpPr>
              <a:cxnSpLocks/>
            </p:cNvCxnSpPr>
            <p:nvPr/>
          </p:nvCxnSpPr>
          <p:spPr>
            <a:xfrm>
              <a:off x="3505788" y="2188457"/>
              <a:ext cx="0" cy="74944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E05304A-BD15-0C5E-AE5A-BBFB120D1453}"/>
              </a:ext>
            </a:extLst>
          </p:cNvPr>
          <p:cNvGrpSpPr/>
          <p:nvPr/>
        </p:nvGrpSpPr>
        <p:grpSpPr>
          <a:xfrm>
            <a:off x="4064635" y="2116462"/>
            <a:ext cx="1225784" cy="821442"/>
            <a:chOff x="4064635" y="2116462"/>
            <a:chExt cx="1225784" cy="82144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A3D763-A81E-9AB1-4B9C-26C510CF37CA}"/>
                </a:ext>
              </a:extLst>
            </p:cNvPr>
            <p:cNvSpPr txBox="1"/>
            <p:nvPr/>
          </p:nvSpPr>
          <p:spPr>
            <a:xfrm>
              <a:off x="4064635" y="2116462"/>
              <a:ext cx="1225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free flights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6C8235B-8C5E-4ABF-79F7-23A7E57D3293}"/>
                </a:ext>
              </a:extLst>
            </p:cNvPr>
            <p:cNvCxnSpPr>
              <a:cxnSpLocks/>
            </p:cNvCxnSpPr>
            <p:nvPr/>
          </p:nvCxnSpPr>
          <p:spPr>
            <a:xfrm>
              <a:off x="4469349" y="2485794"/>
              <a:ext cx="0" cy="4521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E83C00A-F5C3-57AC-130F-399C37E457F9}"/>
              </a:ext>
            </a:extLst>
          </p:cNvPr>
          <p:cNvGrpSpPr/>
          <p:nvPr/>
        </p:nvGrpSpPr>
        <p:grpSpPr>
          <a:xfrm>
            <a:off x="4843849" y="2412404"/>
            <a:ext cx="1231234" cy="525500"/>
            <a:chOff x="4843849" y="2412404"/>
            <a:chExt cx="1231234" cy="5255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D63A06-41A2-B009-DEE3-F6771DECA897}"/>
                </a:ext>
              </a:extLst>
            </p:cNvPr>
            <p:cNvSpPr txBox="1"/>
            <p:nvPr/>
          </p:nvSpPr>
          <p:spPr>
            <a:xfrm>
              <a:off x="4843849" y="2412404"/>
              <a:ext cx="1231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DE" dirty="0"/>
                <a:t>geo. terms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50A2271-1339-BD36-9101-C6F987A0F6FA}"/>
                </a:ext>
              </a:extLst>
            </p:cNvPr>
            <p:cNvCxnSpPr>
              <a:cxnSpLocks/>
            </p:cNvCxnSpPr>
            <p:nvPr/>
          </p:nvCxnSpPr>
          <p:spPr>
            <a:xfrm>
              <a:off x="5005207" y="2758619"/>
              <a:ext cx="0" cy="1792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36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8" grpId="0"/>
      <p:bldP spid="79" grpId="0"/>
      <p:bldP spid="3" grpId="0" animBg="1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B59F60-DA10-3CD2-F87D-CFC71946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Bridge path PDF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67BEA-5F3D-8300-90C2-CD75DD55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18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CEB0B5-9453-7EA1-E6C0-918DC3614686}"/>
                  </a:ext>
                </a:extLst>
              </p:cNvPr>
              <p:cNvSpPr txBox="1"/>
              <p:nvPr/>
            </p:nvSpPr>
            <p:spPr>
              <a:xfrm>
                <a:off x="1808283" y="2272465"/>
                <a:ext cx="18925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DE" dirty="0">
                    <a:solidFill>
                      <a:schemeClr val="accent2"/>
                    </a:solidFill>
                  </a:rPr>
                  <a:t>preliminary path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DE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DE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DE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E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CEB0B5-9453-7EA1-E6C0-918DC36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283" y="2272465"/>
                <a:ext cx="1892595" cy="646331"/>
              </a:xfrm>
              <a:prstGeom prst="rect">
                <a:avLst/>
              </a:prstGeom>
              <a:blipFill>
                <a:blip r:embed="rId3"/>
                <a:stretch>
                  <a:fillRect l="-323" t="-4717" b="-660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6630DD-7A07-D24E-0A24-99E10C22176B}"/>
                  </a:ext>
                </a:extLst>
              </p:cNvPr>
              <p:cNvSpPr txBox="1"/>
              <p:nvPr/>
            </p:nvSpPr>
            <p:spPr>
              <a:xfrm>
                <a:off x="4797355" y="2142074"/>
                <a:ext cx="179069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DE" dirty="0">
                    <a:solidFill>
                      <a:schemeClr val="accent4"/>
                    </a:solidFill>
                  </a:rPr>
                  <a:t>bridge path</a:t>
                </a:r>
              </a:p>
              <a:p>
                <a:pPr algn="ctr"/>
                <a:r>
                  <a:rPr lang="en-DE" dirty="0"/>
                  <a:t>+ </a:t>
                </a:r>
                <a:r>
                  <a:rPr lang="en-DE" dirty="0">
                    <a:solidFill>
                      <a:schemeClr val="accent5"/>
                    </a:solidFill>
                  </a:rPr>
                  <a:t>extra vertex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DE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DE" dirty="0">
                  <a:solidFill>
                    <a:schemeClr val="accent5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DE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DE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DE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DE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E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6630DD-7A07-D24E-0A24-99E10C221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355" y="2142074"/>
                <a:ext cx="1790691" cy="923330"/>
              </a:xfrm>
              <a:prstGeom prst="rect">
                <a:avLst/>
              </a:prstGeom>
              <a:blipFill>
                <a:blip r:embed="rId4"/>
                <a:stretch>
                  <a:fillRect l="-2041" t="-2632" b="-46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B907F6-9097-E5E8-E486-6AB01624B0BB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3700878" y="2595631"/>
            <a:ext cx="1096477" cy="81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554B1C6-FC55-3222-F690-A5F646D5CB02}"/>
                  </a:ext>
                </a:extLst>
              </p:cNvPr>
              <p:cNvSpPr txBox="1"/>
              <p:nvPr/>
            </p:nvSpPr>
            <p:spPr>
              <a:xfrm>
                <a:off x="2095362" y="4499111"/>
                <a:ext cx="13184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DE" dirty="0">
                    <a:solidFill>
                      <a:schemeClr val="accent4"/>
                    </a:solidFill>
                  </a:rPr>
                  <a:t>bridge path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DE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554B1C6-FC55-3222-F690-A5F646D5C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362" y="4499111"/>
                <a:ext cx="1318438" cy="646331"/>
              </a:xfrm>
              <a:prstGeom prst="rect">
                <a:avLst/>
              </a:prstGeom>
              <a:blipFill>
                <a:blip r:embed="rId5"/>
                <a:stretch>
                  <a:fillRect l="-3704" t="-3774" r="-2778" b="-754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815AE6AE-2664-372B-0190-B6531BD2E8A4}"/>
              </a:ext>
            </a:extLst>
          </p:cNvPr>
          <p:cNvGrpSpPr/>
          <p:nvPr/>
        </p:nvGrpSpPr>
        <p:grpSpPr>
          <a:xfrm>
            <a:off x="2445528" y="2918796"/>
            <a:ext cx="309053" cy="1580315"/>
            <a:chOff x="2445528" y="2918796"/>
            <a:chExt cx="309053" cy="158031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B0BD085-E542-DCC0-D7C6-0FC43F4BE1BB}"/>
                </a:ext>
              </a:extLst>
            </p:cNvPr>
            <p:cNvCxnSpPr>
              <a:cxnSpLocks/>
              <a:stCxn id="8" idx="2"/>
              <a:endCxn id="12" idx="0"/>
            </p:cNvCxnSpPr>
            <p:nvPr/>
          </p:nvCxnSpPr>
          <p:spPr>
            <a:xfrm>
              <a:off x="2754581" y="2918796"/>
              <a:ext cx="0" cy="1580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0436D0-F2C5-AFAE-3D5F-D8879ECB5904}"/>
                </a:ext>
              </a:extLst>
            </p:cNvPr>
            <p:cNvSpPr txBox="1"/>
            <p:nvPr/>
          </p:nvSpPr>
          <p:spPr>
            <a:xfrm>
              <a:off x="2445528" y="3349636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b="1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A89C57-4E54-6DB6-F91F-046608D85F1C}"/>
                  </a:ext>
                </a:extLst>
              </p:cNvPr>
              <p:cNvSpPr txBox="1"/>
              <p:nvPr/>
            </p:nvSpPr>
            <p:spPr>
              <a:xfrm>
                <a:off x="4072502" y="4350285"/>
                <a:ext cx="3103670" cy="1502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/>
                  <a:t>2. marginal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DE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DE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DE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DE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DE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DE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DE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Sup>
                        <m:sSubSupPr>
                          <m:ctrlP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DE" i="1" dirty="0">
                  <a:solidFill>
                    <a:schemeClr val="accent5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D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DE" dirty="0">
                              <a:solidFill>
                                <a:schemeClr val="accent2"/>
                              </a:solidFill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DE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  <m:sSub>
                                <m:sSubPr>
                                  <m:ctrlPr>
                                    <a:rPr lang="en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)→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DE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bSup>
                            <m:sSubSupPr>
                              <m:ctrlPr>
                                <a:rPr lang="en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A89C57-4E54-6DB6-F91F-046608D85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502" y="4350285"/>
                <a:ext cx="3103670" cy="1502206"/>
              </a:xfrm>
              <a:prstGeom prst="rect">
                <a:avLst/>
              </a:prstGeom>
              <a:blipFill>
                <a:blip r:embed="rId6"/>
                <a:stretch>
                  <a:fillRect l="-1572" t="-20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B1FBD7-0141-43C0-3BF2-AE9EC16FABDA}"/>
              </a:ext>
            </a:extLst>
          </p:cNvPr>
          <p:cNvCxnSpPr>
            <a:cxnSpLocks/>
            <a:stCxn id="9" idx="2"/>
            <a:endCxn id="12" idx="3"/>
          </p:cNvCxnSpPr>
          <p:nvPr/>
        </p:nvCxnSpPr>
        <p:spPr>
          <a:xfrm flipH="1">
            <a:off x="3413800" y="3065404"/>
            <a:ext cx="2278901" cy="1756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871F68E-5AEC-8591-58B8-BD705D1402B1}"/>
              </a:ext>
            </a:extLst>
          </p:cNvPr>
          <p:cNvSpPr txBox="1"/>
          <p:nvPr/>
        </p:nvSpPr>
        <p:spPr>
          <a:xfrm>
            <a:off x="3594914" y="2072825"/>
            <a:ext cx="130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1. Jacobian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8F71572-5EAB-A33E-D174-B553092ED14F}"/>
                  </a:ext>
                </a:extLst>
              </p:cNvPr>
              <p:cNvSpPr txBox="1"/>
              <p:nvPr/>
            </p:nvSpPr>
            <p:spPr>
              <a:xfrm>
                <a:off x="177294" y="2325649"/>
                <a:ext cx="1181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dirty="0"/>
                  <a:t> vertices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8F71572-5EAB-A33E-D174-B553092ED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94" y="2325649"/>
                <a:ext cx="1181094" cy="369332"/>
              </a:xfrm>
              <a:prstGeom prst="rect">
                <a:avLst/>
              </a:prstGeom>
              <a:blipFill>
                <a:blip r:embed="rId7"/>
                <a:stretch>
                  <a:fillRect t="-8333" r="-3093" b="-28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465960E-9A13-99F2-AD65-B7AD511B18D2}"/>
                  </a:ext>
                </a:extLst>
              </p:cNvPr>
              <p:cNvSpPr txBox="1"/>
              <p:nvPr/>
            </p:nvSpPr>
            <p:spPr>
              <a:xfrm>
                <a:off x="282291" y="4372505"/>
                <a:ext cx="9711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DE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DE" b="0" dirty="0"/>
              </a:p>
              <a:p>
                <a:pPr algn="ctr"/>
                <a:r>
                  <a:rPr lang="en-DE" dirty="0"/>
                  <a:t>vertices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465960E-9A13-99F2-AD65-B7AD511B1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91" y="4372505"/>
                <a:ext cx="971100" cy="646331"/>
              </a:xfrm>
              <a:prstGeom prst="rect">
                <a:avLst/>
              </a:prstGeom>
              <a:blipFill>
                <a:blip r:embed="rId8"/>
                <a:stretch>
                  <a:fillRect l="-5000" r="-5000" b="-150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254615A-A360-9203-BC73-DF153EFCA8A0}"/>
                  </a:ext>
                </a:extLst>
              </p:cNvPr>
              <p:cNvSpPr txBox="1"/>
              <p:nvPr/>
            </p:nvSpPr>
            <p:spPr>
              <a:xfrm>
                <a:off x="8655713" y="4675036"/>
                <a:ext cx="4265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DE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254615A-A360-9203-BC73-DF153EFCA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713" y="4675036"/>
                <a:ext cx="42650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769C1C9C-8492-1924-18BC-C3BB7EB45D32}"/>
              </a:ext>
            </a:extLst>
          </p:cNvPr>
          <p:cNvGrpSpPr/>
          <p:nvPr/>
        </p:nvGrpSpPr>
        <p:grpSpPr>
          <a:xfrm rot="19967924">
            <a:off x="10100312" y="3219840"/>
            <a:ext cx="1447575" cy="1283983"/>
            <a:chOff x="8543352" y="4625027"/>
            <a:chExt cx="2031056" cy="180152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FBC1C0B-225A-B1CE-54CF-48F64095D2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8715" y="5244797"/>
              <a:ext cx="429402" cy="34564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6321544-0A6C-8018-F6CC-E5678151B2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3352" y="6023043"/>
              <a:ext cx="775253" cy="40350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E571C98-C690-D498-E8FE-6145D2A82B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8117" y="4625027"/>
              <a:ext cx="416291" cy="61977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D76391-8D39-1276-26EF-0133789391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8605" y="5590445"/>
              <a:ext cx="410110" cy="43259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BE7238-A8C3-22C3-DBA0-9EB1BE1AE710}"/>
              </a:ext>
            </a:extLst>
          </p:cNvPr>
          <p:cNvGrpSpPr/>
          <p:nvPr/>
        </p:nvGrpSpPr>
        <p:grpSpPr>
          <a:xfrm rot="1366471">
            <a:off x="7988466" y="2315114"/>
            <a:ext cx="2813366" cy="2495424"/>
            <a:chOff x="8543352" y="4625027"/>
            <a:chExt cx="2031056" cy="18015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E9818E9-015B-FD30-ECE7-F948D3547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8715" y="5244797"/>
              <a:ext cx="429402" cy="34564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578201-5AA1-1D6F-4B48-D00842640C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3352" y="6023043"/>
              <a:ext cx="775253" cy="40350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A941D-D9A8-C5D3-0A3A-B768BCEFBA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8117" y="4625027"/>
              <a:ext cx="416291" cy="61977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4BE389-9013-A954-84C9-11B3BB6F6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8605" y="5590445"/>
              <a:ext cx="410110" cy="43259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29591-FABA-8BAD-0FE2-B4E3EC0510E3}"/>
              </a:ext>
            </a:extLst>
          </p:cNvPr>
          <p:cNvGrpSpPr/>
          <p:nvPr/>
        </p:nvGrpSpPr>
        <p:grpSpPr>
          <a:xfrm flipH="1">
            <a:off x="9143849" y="2956384"/>
            <a:ext cx="2031056" cy="1801524"/>
            <a:chOff x="5389186" y="1363516"/>
            <a:chExt cx="5109673" cy="7831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7759642-1D84-3322-C3B4-062DB8CA76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7BFE85D-A88E-5F97-CD8B-A361D4530547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A76CAA9-DA09-1CBD-1AC0-BF0F876F15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3D003F-EEEE-8EE9-9A04-65331036A2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7470E0-D00F-0891-5EE4-6402FD5D1A11}"/>
              </a:ext>
            </a:extLst>
          </p:cNvPr>
          <p:cNvGrpSpPr/>
          <p:nvPr/>
        </p:nvGrpSpPr>
        <p:grpSpPr>
          <a:xfrm rot="1043872">
            <a:off x="7535996" y="2402816"/>
            <a:ext cx="3279086" cy="2908512"/>
            <a:chOff x="8543352" y="4625027"/>
            <a:chExt cx="2031056" cy="180152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79B1B44-0E85-B58A-899A-C9B311FA84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8715" y="5244797"/>
              <a:ext cx="429402" cy="34564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775352E-2207-4124-5F98-E18E66541D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3352" y="6023043"/>
              <a:ext cx="775253" cy="40350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703BE0B-A816-85D1-12CE-4BCF754860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8117" y="4625027"/>
              <a:ext cx="416291" cy="61977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3E16E0F-10B5-96F9-F997-CE187FD2A1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8605" y="5590445"/>
              <a:ext cx="410110" cy="432598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482F4871-C87B-F0A6-69FC-BDF825F1B498}"/>
              </a:ext>
            </a:extLst>
          </p:cNvPr>
          <p:cNvSpPr/>
          <p:nvPr/>
        </p:nvSpPr>
        <p:spPr>
          <a:xfrm>
            <a:off x="7110879" y="4695483"/>
            <a:ext cx="117438" cy="11743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5F6BA211-66ED-EBCA-7025-8978CEFD5F86}"/>
              </a:ext>
            </a:extLst>
          </p:cNvPr>
          <p:cNvSpPr/>
          <p:nvPr/>
        </p:nvSpPr>
        <p:spPr>
          <a:xfrm>
            <a:off x="7558432" y="4102135"/>
            <a:ext cx="117438" cy="11743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5F380DA-3D13-7D68-3903-464B9C826731}"/>
              </a:ext>
            </a:extLst>
          </p:cNvPr>
          <p:cNvSpPr/>
          <p:nvPr/>
        </p:nvSpPr>
        <p:spPr>
          <a:xfrm>
            <a:off x="9078556" y="4695483"/>
            <a:ext cx="117438" cy="11743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4FA02215-C8E8-38FF-4FAB-96FF57164944}"/>
              </a:ext>
            </a:extLst>
          </p:cNvPr>
          <p:cNvSpPr/>
          <p:nvPr/>
        </p:nvSpPr>
        <p:spPr>
          <a:xfrm>
            <a:off x="10413927" y="4696523"/>
            <a:ext cx="117438" cy="11743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ABBC131-6BA0-2979-ECB3-3C6B7F02FDBF}"/>
                  </a:ext>
                </a:extLst>
              </p:cNvPr>
              <p:cNvSpPr txBox="1"/>
              <p:nvPr/>
            </p:nvSpPr>
            <p:spPr>
              <a:xfrm>
                <a:off x="8822898" y="3123269"/>
                <a:ext cx="400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DE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ABBC131-6BA0-2979-ECB3-3C6B7F02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898" y="3123269"/>
                <a:ext cx="400050" cy="369332"/>
              </a:xfrm>
              <a:prstGeom prst="rect">
                <a:avLst/>
              </a:prstGeom>
              <a:blipFill>
                <a:blip r:embed="rId10"/>
                <a:stretch>
                  <a:fillRect r="-2272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D0FBE9CC-5189-00D3-61AF-3A03F237A1D9}"/>
              </a:ext>
            </a:extLst>
          </p:cNvPr>
          <p:cNvGrpSpPr/>
          <p:nvPr/>
        </p:nvGrpSpPr>
        <p:grpSpPr>
          <a:xfrm>
            <a:off x="7042219" y="2660426"/>
            <a:ext cx="4191406" cy="355135"/>
            <a:chOff x="5703279" y="1791388"/>
            <a:chExt cx="4895279" cy="41477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D962C8-DC43-C108-8274-48497B16BA30}"/>
                </a:ext>
              </a:extLst>
            </p:cNvPr>
            <p:cNvCxnSpPr>
              <a:cxnSpLocks/>
            </p:cNvCxnSpPr>
            <p:nvPr/>
          </p:nvCxnSpPr>
          <p:spPr>
            <a:xfrm>
              <a:off x="5772153" y="1848747"/>
              <a:ext cx="4757824" cy="28942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524A6C6-0F68-E3AE-DDDE-47BCA95F20FB}"/>
                </a:ext>
              </a:extLst>
            </p:cNvPr>
            <p:cNvGrpSpPr/>
            <p:nvPr/>
          </p:nvGrpSpPr>
          <p:grpSpPr>
            <a:xfrm>
              <a:off x="5703279" y="1791388"/>
              <a:ext cx="4895279" cy="414774"/>
              <a:chOff x="50191" y="3263099"/>
              <a:chExt cx="4895279" cy="41477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A008B15-F4E3-E219-831A-D9F53273D2D2}"/>
                  </a:ext>
                </a:extLst>
              </p:cNvPr>
              <p:cNvSpPr/>
              <p:nvPr/>
            </p:nvSpPr>
            <p:spPr>
              <a:xfrm>
                <a:off x="50191" y="3263099"/>
                <a:ext cx="137160" cy="137159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ED90B63-87CE-EBBB-2F9E-121B94E9EB76}"/>
                  </a:ext>
                </a:extLst>
              </p:cNvPr>
              <p:cNvSpPr/>
              <p:nvPr/>
            </p:nvSpPr>
            <p:spPr>
              <a:xfrm>
                <a:off x="4808310" y="3540713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</p:grpSp>
      <p:sp>
        <p:nvSpPr>
          <p:cNvPr id="41" name="Arc 40">
            <a:extLst>
              <a:ext uri="{FF2B5EF4-FFF2-40B4-BE49-F238E27FC236}">
                <a16:creationId xmlns:a16="http://schemas.microsoft.com/office/drawing/2014/main" id="{DB7CB514-E07D-4054-240B-0D623793B440}"/>
              </a:ext>
            </a:extLst>
          </p:cNvPr>
          <p:cNvSpPr/>
          <p:nvPr/>
        </p:nvSpPr>
        <p:spPr>
          <a:xfrm>
            <a:off x="8453777" y="241250"/>
            <a:ext cx="5426312" cy="5426312"/>
          </a:xfrm>
          <a:prstGeom prst="arc">
            <a:avLst>
              <a:gd name="adj1" fmla="val 8527367"/>
              <a:gd name="adj2" fmla="val 10398789"/>
            </a:avLst>
          </a:prstGeom>
          <a:noFill/>
          <a:ln>
            <a:solidFill>
              <a:schemeClr val="tx2"/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9C0968-8321-B53E-79D3-136BD5FA89BD}"/>
              </a:ext>
            </a:extLst>
          </p:cNvPr>
          <p:cNvGrpSpPr/>
          <p:nvPr/>
        </p:nvGrpSpPr>
        <p:grpSpPr>
          <a:xfrm rot="2697047" flipH="1">
            <a:off x="7611812" y="1483830"/>
            <a:ext cx="3052722" cy="2707729"/>
            <a:chOff x="5389186" y="1363516"/>
            <a:chExt cx="5109673" cy="7831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90D156A-0064-00F7-41A9-DEB9FA0B8A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53AD34E-7550-EDB5-80E2-7BC17F6E3FE4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E741912-5284-B4CB-76AA-9C966405CB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7055D1C-7415-9522-28B9-4D1E43F47D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886CA25-E0AC-77F7-526E-BAFC0BB410E6}"/>
                  </a:ext>
                </a:extLst>
              </p:cNvPr>
              <p:cNvSpPr txBox="1"/>
              <p:nvPr/>
            </p:nvSpPr>
            <p:spPr>
              <a:xfrm>
                <a:off x="9150416" y="4083173"/>
                <a:ext cx="354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DE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DE" dirty="0">
                  <a:solidFill>
                    <a:schemeClr val="accent2"/>
                  </a:solidFill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886CA25-E0AC-77F7-526E-BAFC0BB41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416" y="4083173"/>
                <a:ext cx="354533" cy="369332"/>
              </a:xfrm>
              <a:prstGeom prst="rect">
                <a:avLst/>
              </a:prstGeom>
              <a:blipFill>
                <a:blip r:embed="rId11"/>
                <a:stretch>
                  <a:fillRect r="-155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E2526F0-8229-7D77-41DC-D5747230EE01}"/>
              </a:ext>
            </a:extLst>
          </p:cNvPr>
          <p:cNvSpPr/>
          <p:nvPr/>
        </p:nvSpPr>
        <p:spPr>
          <a:xfrm>
            <a:off x="3409546" y="2981255"/>
            <a:ext cx="1479644" cy="1405918"/>
          </a:xfrm>
          <a:custGeom>
            <a:avLst/>
            <a:gdLst>
              <a:gd name="connsiteX0" fmla="*/ 167445 w 1125619"/>
              <a:gd name="connsiteY0" fmla="*/ 0 h 1421086"/>
              <a:gd name="connsiteX1" fmla="*/ 75032 w 1125619"/>
              <a:gd name="connsiteY1" fmla="*/ 1410510 h 1421086"/>
              <a:gd name="connsiteX2" fmla="*/ 1125619 w 1125619"/>
              <a:gd name="connsiteY2" fmla="*/ 661481 h 1421086"/>
              <a:gd name="connsiteX0" fmla="*/ 9247 w 1273822"/>
              <a:gd name="connsiteY0" fmla="*/ 0 h 670591"/>
              <a:gd name="connsiteX1" fmla="*/ 1244660 w 1273822"/>
              <a:gd name="connsiteY1" fmla="*/ 238327 h 670591"/>
              <a:gd name="connsiteX2" fmla="*/ 967421 w 1273822"/>
              <a:gd name="connsiteY2" fmla="*/ 661481 h 670591"/>
              <a:gd name="connsiteX0" fmla="*/ 9247 w 1258441"/>
              <a:gd name="connsiteY0" fmla="*/ 0 h 1249055"/>
              <a:gd name="connsiteX1" fmla="*/ 1244660 w 1258441"/>
              <a:gd name="connsiteY1" fmla="*/ 238327 h 1249055"/>
              <a:gd name="connsiteX2" fmla="*/ 237847 w 1258441"/>
              <a:gd name="connsiteY2" fmla="*/ 1245140 h 1249055"/>
              <a:gd name="connsiteX0" fmla="*/ 0 w 1249194"/>
              <a:gd name="connsiteY0" fmla="*/ 0 h 1249055"/>
              <a:gd name="connsiteX1" fmla="*/ 1235413 w 1249194"/>
              <a:gd name="connsiteY1" fmla="*/ 238327 h 1249055"/>
              <a:gd name="connsiteX2" fmla="*/ 228600 w 1249194"/>
              <a:gd name="connsiteY2" fmla="*/ 1245140 h 1249055"/>
              <a:gd name="connsiteX0" fmla="*/ 0 w 228600"/>
              <a:gd name="connsiteY0" fmla="*/ 0 h 1245140"/>
              <a:gd name="connsiteX1" fmla="*/ 228600 w 228600"/>
              <a:gd name="connsiteY1" fmla="*/ 1245140 h 1245140"/>
              <a:gd name="connsiteX0" fmla="*/ 0 w 925918"/>
              <a:gd name="connsiteY0" fmla="*/ 0 h 1245140"/>
              <a:gd name="connsiteX1" fmla="*/ 228600 w 925918"/>
              <a:gd name="connsiteY1" fmla="*/ 1245140 h 1245140"/>
              <a:gd name="connsiteX0" fmla="*/ 0 w 1325891"/>
              <a:gd name="connsiteY0" fmla="*/ 0 h 1245140"/>
              <a:gd name="connsiteX1" fmla="*/ 228600 w 1325891"/>
              <a:gd name="connsiteY1" fmla="*/ 1245140 h 1245140"/>
              <a:gd name="connsiteX0" fmla="*/ 0 w 1245380"/>
              <a:gd name="connsiteY0" fmla="*/ 0 h 1405646"/>
              <a:gd name="connsiteX1" fmla="*/ 48638 w 1245380"/>
              <a:gd name="connsiteY1" fmla="*/ 1405646 h 1405646"/>
              <a:gd name="connsiteX0" fmla="*/ 0 w 1271716"/>
              <a:gd name="connsiteY0" fmla="*/ 0 h 1405646"/>
              <a:gd name="connsiteX1" fmla="*/ 48638 w 1271716"/>
              <a:gd name="connsiteY1" fmla="*/ 1405646 h 1405646"/>
              <a:gd name="connsiteX0" fmla="*/ 0 w 1479644"/>
              <a:gd name="connsiteY0" fmla="*/ 272 h 1405918"/>
              <a:gd name="connsiteX1" fmla="*/ 48638 w 1479644"/>
              <a:gd name="connsiteY1" fmla="*/ 1405918 h 140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9644" h="1405918">
                <a:moveTo>
                  <a:pt x="0" y="272"/>
                </a:moveTo>
                <a:cubicBezTo>
                  <a:pt x="2488659" y="-12699"/>
                  <a:pt x="1368357" y="436393"/>
                  <a:pt x="48638" y="1405918"/>
                </a:cubicBezTo>
              </a:path>
            </a:pathLst>
          </a:custGeom>
          <a:ln w="381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857EED-042A-0C26-E882-3427CDB1A5B6}"/>
              </a:ext>
            </a:extLst>
          </p:cNvPr>
          <p:cNvSpPr/>
          <p:nvPr/>
        </p:nvSpPr>
        <p:spPr>
          <a:xfrm>
            <a:off x="4424111" y="5154706"/>
            <a:ext cx="2692928" cy="71116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506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99" grpId="0"/>
      <p:bldP spid="78" grpId="0" animBg="1"/>
      <p:bldP spid="134" grpId="0" animBg="1"/>
      <p:bldP spid="135" grpId="0" animBg="1"/>
      <p:bldP spid="136" grpId="0" animBg="1"/>
      <p:bldP spid="40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B59F60-DA10-3CD2-F87D-CFC71946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Marginalization: reduction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67BEA-5F3D-8300-90C2-CD75DD55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19</a:t>
            </a:fld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254615A-A360-9203-BC73-DF153EFCA8A0}"/>
                  </a:ext>
                </a:extLst>
              </p:cNvPr>
              <p:cNvSpPr txBox="1"/>
              <p:nvPr/>
            </p:nvSpPr>
            <p:spPr>
              <a:xfrm>
                <a:off x="8655713" y="4675036"/>
                <a:ext cx="4265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DE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DE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254615A-A360-9203-BC73-DF153EFCA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713" y="4675036"/>
                <a:ext cx="42650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ABBC131-6BA0-2979-ECB3-3C6B7F02FDBF}"/>
                  </a:ext>
                </a:extLst>
              </p:cNvPr>
              <p:cNvSpPr txBox="1"/>
              <p:nvPr/>
            </p:nvSpPr>
            <p:spPr>
              <a:xfrm>
                <a:off x="8822898" y="3123269"/>
                <a:ext cx="400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DE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ABBC131-6BA0-2979-ECB3-3C6B7F02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898" y="3123269"/>
                <a:ext cx="400050" cy="369332"/>
              </a:xfrm>
              <a:prstGeom prst="rect">
                <a:avLst/>
              </a:prstGeom>
              <a:blipFill>
                <a:blip r:embed="rId4"/>
                <a:stretch>
                  <a:fillRect r="-2272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rc 40">
            <a:extLst>
              <a:ext uri="{FF2B5EF4-FFF2-40B4-BE49-F238E27FC236}">
                <a16:creationId xmlns:a16="http://schemas.microsoft.com/office/drawing/2014/main" id="{DB7CB514-E07D-4054-240B-0D623793B440}"/>
              </a:ext>
            </a:extLst>
          </p:cNvPr>
          <p:cNvSpPr/>
          <p:nvPr/>
        </p:nvSpPr>
        <p:spPr>
          <a:xfrm>
            <a:off x="8453777" y="241250"/>
            <a:ext cx="5426312" cy="5426312"/>
          </a:xfrm>
          <a:prstGeom prst="arc">
            <a:avLst>
              <a:gd name="adj1" fmla="val 8527367"/>
              <a:gd name="adj2" fmla="val 10398789"/>
            </a:avLst>
          </a:prstGeom>
          <a:noFill/>
          <a:ln>
            <a:solidFill>
              <a:schemeClr val="tx2"/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9C0968-8321-B53E-79D3-136BD5FA89BD}"/>
              </a:ext>
            </a:extLst>
          </p:cNvPr>
          <p:cNvGrpSpPr/>
          <p:nvPr/>
        </p:nvGrpSpPr>
        <p:grpSpPr>
          <a:xfrm rot="2697047" flipH="1">
            <a:off x="7611812" y="1483830"/>
            <a:ext cx="3052722" cy="2707729"/>
            <a:chOff x="5389186" y="1363516"/>
            <a:chExt cx="5109673" cy="7831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90D156A-0064-00F7-41A9-DEB9FA0B8A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53AD34E-7550-EDB5-80E2-7BC17F6E3FE4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E741912-5284-B4CB-76AA-9C966405CB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7055D1C-7415-9522-28B9-4D1E43F47D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2704DB9-A2A9-7657-80EC-6700A6288539}"/>
              </a:ext>
            </a:extLst>
          </p:cNvPr>
          <p:cNvGrpSpPr/>
          <p:nvPr/>
        </p:nvGrpSpPr>
        <p:grpSpPr>
          <a:xfrm>
            <a:off x="5471435" y="-2749066"/>
            <a:ext cx="11406940" cy="11406944"/>
            <a:chOff x="5471435" y="-2749066"/>
            <a:chExt cx="11406940" cy="1140694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BE7238-A8C3-22C3-DBA0-9EB1BE1AE710}"/>
                </a:ext>
              </a:extLst>
            </p:cNvPr>
            <p:cNvGrpSpPr/>
            <p:nvPr/>
          </p:nvGrpSpPr>
          <p:grpSpPr>
            <a:xfrm rot="1366471">
              <a:off x="7988466" y="2315114"/>
              <a:ext cx="2813366" cy="2495424"/>
              <a:chOff x="8543352" y="4625027"/>
              <a:chExt cx="2031056" cy="1801524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E9818E9-015B-FD30-ECE7-F948D3547A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8715" y="5244797"/>
                <a:ext cx="429402" cy="34564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7578201-5AA1-1D6F-4B48-D00842640C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3352" y="6023043"/>
                <a:ext cx="775253" cy="40350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09A941D-D9A8-C5D3-0A3A-B768BCEFBA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58117" y="4625027"/>
                <a:ext cx="416291" cy="61977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84BE389-9013-A954-84C9-11B3BB6F66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18605" y="5590445"/>
                <a:ext cx="410110" cy="43259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F6BA211-66ED-EBCA-7025-8978CEFD5F86}"/>
                </a:ext>
              </a:extLst>
            </p:cNvPr>
            <p:cNvSpPr/>
            <p:nvPr/>
          </p:nvSpPr>
          <p:spPr>
            <a:xfrm>
              <a:off x="7558432" y="4102135"/>
              <a:ext cx="117438" cy="117438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5E04153-1200-4CF3-270C-9A8F6D2474CC}"/>
                </a:ext>
              </a:extLst>
            </p:cNvPr>
            <p:cNvSpPr/>
            <p:nvPr/>
          </p:nvSpPr>
          <p:spPr>
            <a:xfrm>
              <a:off x="5471435" y="-2749066"/>
              <a:ext cx="11406940" cy="11406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E667A6-5AC6-B1B0-BDBC-6A15A7173F6F}"/>
              </a:ext>
            </a:extLst>
          </p:cNvPr>
          <p:cNvGrpSpPr/>
          <p:nvPr/>
        </p:nvGrpSpPr>
        <p:grpSpPr>
          <a:xfrm>
            <a:off x="5471435" y="-2749066"/>
            <a:ext cx="11406940" cy="11406944"/>
            <a:chOff x="5471435" y="-2749066"/>
            <a:chExt cx="11406940" cy="1140694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F7470E0-D00F-0891-5EE4-6402FD5D1A11}"/>
                </a:ext>
              </a:extLst>
            </p:cNvPr>
            <p:cNvGrpSpPr/>
            <p:nvPr/>
          </p:nvGrpSpPr>
          <p:grpSpPr>
            <a:xfrm rot="1043872">
              <a:off x="7535996" y="2402816"/>
              <a:ext cx="3279086" cy="2908512"/>
              <a:chOff x="8543352" y="4625027"/>
              <a:chExt cx="2031056" cy="180152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9B1B44-0E85-B58A-899A-C9B311FA84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8715" y="5244797"/>
                <a:ext cx="429402" cy="34564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775352E-2207-4124-5F98-E18E66541D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3352" y="6023043"/>
                <a:ext cx="775253" cy="40350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703BE0B-A816-85D1-12CE-4BCF754860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58117" y="4625027"/>
                <a:ext cx="416291" cy="61977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3E16E0F-10B5-96F9-F997-CE187FD2A1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18605" y="5590445"/>
                <a:ext cx="410110" cy="43259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82F4871-C87B-F0A6-69FC-BDF825F1B498}"/>
                </a:ext>
              </a:extLst>
            </p:cNvPr>
            <p:cNvSpPr/>
            <p:nvPr/>
          </p:nvSpPr>
          <p:spPr>
            <a:xfrm>
              <a:off x="7110879" y="4695483"/>
              <a:ext cx="117438" cy="117438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533C67-0855-3254-965B-B2C0B5E7F74D}"/>
                </a:ext>
              </a:extLst>
            </p:cNvPr>
            <p:cNvSpPr/>
            <p:nvPr/>
          </p:nvSpPr>
          <p:spPr>
            <a:xfrm>
              <a:off x="5471435" y="-2749066"/>
              <a:ext cx="11406940" cy="11406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4286A02-3D1D-C126-DF26-D149C7653586}"/>
              </a:ext>
            </a:extLst>
          </p:cNvPr>
          <p:cNvGrpSpPr/>
          <p:nvPr/>
        </p:nvGrpSpPr>
        <p:grpSpPr>
          <a:xfrm>
            <a:off x="5471435" y="-2749066"/>
            <a:ext cx="11406940" cy="11406944"/>
            <a:chOff x="5471435" y="-2749066"/>
            <a:chExt cx="11406940" cy="1140694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7029591-FABA-8BAD-0FE2-B4E3EC0510E3}"/>
                </a:ext>
              </a:extLst>
            </p:cNvPr>
            <p:cNvGrpSpPr/>
            <p:nvPr/>
          </p:nvGrpSpPr>
          <p:grpSpPr>
            <a:xfrm flipH="1">
              <a:off x="9143849" y="2956384"/>
              <a:ext cx="2031056" cy="1801524"/>
              <a:chOff x="5389186" y="1363516"/>
              <a:chExt cx="5109673" cy="7831467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7759642-1D84-3322-C3B4-062DB8CA76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36479" y="4057739"/>
                <a:ext cx="1080277" cy="1502579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7BFE85D-A88E-5F97-CD8B-A361D45305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499" y="7440878"/>
                <a:ext cx="1950360" cy="1754105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A76CAA9-DA09-1CBD-1AC0-BF0F876F15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89186" y="1363516"/>
                <a:ext cx="1047293" cy="2694223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93D003F-EEEE-8EE9-9A04-65331036A2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16756" y="5560318"/>
                <a:ext cx="1031744" cy="188056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5F380DA-3D13-7D68-3903-464B9C826731}"/>
                </a:ext>
              </a:extLst>
            </p:cNvPr>
            <p:cNvSpPr/>
            <p:nvPr/>
          </p:nvSpPr>
          <p:spPr>
            <a:xfrm>
              <a:off x="9078556" y="4695483"/>
              <a:ext cx="117438" cy="117438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F0C56C5-691E-249A-4851-A2B0CE81F532}"/>
                </a:ext>
              </a:extLst>
            </p:cNvPr>
            <p:cNvSpPr/>
            <p:nvPr/>
          </p:nvSpPr>
          <p:spPr>
            <a:xfrm>
              <a:off x="5471435" y="-2749066"/>
              <a:ext cx="11406940" cy="11406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E143B4-4B9D-F90F-8B67-C0CB9F5EEBD2}"/>
              </a:ext>
            </a:extLst>
          </p:cNvPr>
          <p:cNvGrpSpPr/>
          <p:nvPr/>
        </p:nvGrpSpPr>
        <p:grpSpPr>
          <a:xfrm>
            <a:off x="5468185" y="-2749066"/>
            <a:ext cx="11406940" cy="11406944"/>
            <a:chOff x="5468185" y="-2749066"/>
            <a:chExt cx="11406940" cy="1140694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69C1C9C-8492-1924-18BC-C3BB7EB45D32}"/>
                </a:ext>
              </a:extLst>
            </p:cNvPr>
            <p:cNvGrpSpPr/>
            <p:nvPr/>
          </p:nvGrpSpPr>
          <p:grpSpPr>
            <a:xfrm rot="19967924">
              <a:off x="10100312" y="3219840"/>
              <a:ext cx="1447575" cy="1283983"/>
              <a:chOff x="8543352" y="4625027"/>
              <a:chExt cx="2031056" cy="1801524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BFBC1C0B-225A-B1CE-54CF-48F64095D2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8715" y="5244797"/>
                <a:ext cx="429402" cy="34564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6321544-0A6C-8018-F6CC-E5678151B2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3352" y="6023043"/>
                <a:ext cx="775253" cy="40350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E571C98-C690-D498-E8FE-6145D2A82B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58117" y="4625027"/>
                <a:ext cx="416291" cy="61977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AD76391-8D39-1276-26EF-0133789391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18605" y="5590445"/>
                <a:ext cx="410110" cy="43259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A02215-C8E8-38FF-4FAB-96FF57164944}"/>
                </a:ext>
              </a:extLst>
            </p:cNvPr>
            <p:cNvSpPr/>
            <p:nvPr/>
          </p:nvSpPr>
          <p:spPr>
            <a:xfrm>
              <a:off x="10413927" y="4696523"/>
              <a:ext cx="117438" cy="117438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C6F90C-5F24-D29C-392C-0018D345E6F2}"/>
                </a:ext>
              </a:extLst>
            </p:cNvPr>
            <p:cNvSpPr/>
            <p:nvPr/>
          </p:nvSpPr>
          <p:spPr>
            <a:xfrm>
              <a:off x="5468185" y="-2749066"/>
              <a:ext cx="11406940" cy="11406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30FA8A8-8823-D3AA-9ED8-25CB3EFB2F46}"/>
              </a:ext>
            </a:extLst>
          </p:cNvPr>
          <p:cNvCxnSpPr>
            <a:cxnSpLocks/>
          </p:cNvCxnSpPr>
          <p:nvPr/>
        </p:nvCxnSpPr>
        <p:spPr>
          <a:xfrm flipV="1">
            <a:off x="6859562" y="2956878"/>
            <a:ext cx="4315345" cy="1935687"/>
          </a:xfrm>
          <a:prstGeom prst="line">
            <a:avLst/>
          </a:prstGeom>
          <a:ln w="28575">
            <a:headEnd type="stealt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04DE134-563E-7DD0-06A6-2005BFBB4032}"/>
              </a:ext>
            </a:extLst>
          </p:cNvPr>
          <p:cNvCxnSpPr>
            <a:cxnSpLocks/>
          </p:cNvCxnSpPr>
          <p:nvPr/>
        </p:nvCxnSpPr>
        <p:spPr>
          <a:xfrm flipV="1">
            <a:off x="10820400" y="2959100"/>
            <a:ext cx="352425" cy="273145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  <a:headEnd type="stealt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5A53328-42CE-6BE2-3C57-D4BC72727063}"/>
                  </a:ext>
                </a:extLst>
              </p:cNvPr>
              <p:cNvSpPr txBox="1"/>
              <p:nvPr/>
            </p:nvSpPr>
            <p:spPr>
              <a:xfrm>
                <a:off x="9150416" y="4083173"/>
                <a:ext cx="3545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DE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DE" dirty="0">
                  <a:solidFill>
                    <a:schemeClr val="accent2"/>
                  </a:solidFill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5A53328-42CE-6BE2-3C57-D4BC72727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416" y="4083173"/>
                <a:ext cx="354533" cy="369332"/>
              </a:xfrm>
              <a:prstGeom prst="rect">
                <a:avLst/>
              </a:prstGeom>
              <a:blipFill>
                <a:blip r:embed="rId5"/>
                <a:stretch>
                  <a:fillRect r="-155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Arc 62">
            <a:extLst>
              <a:ext uri="{FF2B5EF4-FFF2-40B4-BE49-F238E27FC236}">
                <a16:creationId xmlns:a16="http://schemas.microsoft.com/office/drawing/2014/main" id="{CDF6F270-414F-2EDD-9BA0-7F07905E79BA}"/>
              </a:ext>
            </a:extLst>
          </p:cNvPr>
          <p:cNvSpPr/>
          <p:nvPr/>
        </p:nvSpPr>
        <p:spPr>
          <a:xfrm>
            <a:off x="8454440" y="241250"/>
            <a:ext cx="5426312" cy="5426312"/>
          </a:xfrm>
          <a:prstGeom prst="arc">
            <a:avLst>
              <a:gd name="adj1" fmla="val 9490930"/>
              <a:gd name="adj2" fmla="val 10398789"/>
            </a:avLst>
          </a:prstGeom>
          <a:noFill/>
          <a:ln>
            <a:solidFill>
              <a:schemeClr val="tx2"/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77280F3-95B5-4E2E-77CE-30DFBB5635CD}"/>
              </a:ext>
            </a:extLst>
          </p:cNvPr>
          <p:cNvCxnSpPr>
            <a:cxnSpLocks/>
          </p:cNvCxnSpPr>
          <p:nvPr/>
        </p:nvCxnSpPr>
        <p:spPr>
          <a:xfrm flipV="1">
            <a:off x="8235076" y="2952750"/>
            <a:ext cx="2944893" cy="2344637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non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C21AD54-2AC9-0195-9615-57BAB86BA9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15802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DE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D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DE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DE" dirty="0">
                              <a:solidFill>
                                <a:schemeClr val="accent2"/>
                              </a:solidFill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DE" b="0" i="0" smtClean="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  <m:sSub>
                                <m:sSubPr>
                                  <m:ctrlPr>
                                    <a:rPr lang="en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DE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en-DE" i="1">
                                          <a:solidFill>
                                            <a:schemeClr val="accent5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DE" i="1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DE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bSup>
                            <m:sSubSupPr>
                              <m:ctrlPr>
                                <a:rPr lang="en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DE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DE" b="0" baseline="0" dirty="0"/>
              </a:p>
              <a:p>
                <a:pPr marL="0" indent="0">
                  <a:buNone/>
                </a:pPr>
                <a:endParaRPr lang="en-DE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DE" dirty="0"/>
                  <a:t> reduces to 1D integral </a:t>
                </a:r>
                <a14:m>
                  <m:oMath xmlns:m="http://schemas.openxmlformats.org/officeDocument/2006/math">
                    <m:nary>
                      <m:naryPr>
                        <m:subHide m:val="on"/>
                        <m:supHide m:val="on"/>
                        <m:ctrlPr>
                          <a:rPr lang="en-DE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DE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nary>
                    <m:r>
                      <m:rPr>
                        <m:sty m:val="p"/>
                      </m:rPr>
                      <a:rPr lang="en-DE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DE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C21AD54-2AC9-0195-9615-57BAB86BA9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158023" cy="4351338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CA1CE9A-A16D-1390-F11B-B4F1FDD40323}"/>
                  </a:ext>
                </a:extLst>
              </p:cNvPr>
              <p:cNvSpPr txBox="1"/>
              <p:nvPr/>
            </p:nvSpPr>
            <p:spPr>
              <a:xfrm>
                <a:off x="9262019" y="2481706"/>
                <a:ext cx="400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CA1CE9A-A16D-1390-F11B-B4F1FDD40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019" y="2481706"/>
                <a:ext cx="40005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A08A2A-8C4A-9863-5CDE-4E40722908F7}"/>
                  </a:ext>
                </a:extLst>
              </p:cNvPr>
              <p:cNvSpPr txBox="1"/>
              <p:nvPr/>
            </p:nvSpPr>
            <p:spPr>
              <a:xfrm>
                <a:off x="6828267" y="4859702"/>
                <a:ext cx="400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DE" b="1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A08A2A-8C4A-9863-5CDE-4E4072290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267" y="4859702"/>
                <a:ext cx="40005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D0FBE9CC-5189-00D3-61AF-3A03F237A1D9}"/>
              </a:ext>
            </a:extLst>
          </p:cNvPr>
          <p:cNvGrpSpPr/>
          <p:nvPr/>
        </p:nvGrpSpPr>
        <p:grpSpPr>
          <a:xfrm>
            <a:off x="7042219" y="2660426"/>
            <a:ext cx="4191406" cy="355135"/>
            <a:chOff x="5703279" y="1791388"/>
            <a:chExt cx="4895279" cy="41477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D962C8-DC43-C108-8274-48497B16BA30}"/>
                </a:ext>
              </a:extLst>
            </p:cNvPr>
            <p:cNvCxnSpPr>
              <a:cxnSpLocks/>
            </p:cNvCxnSpPr>
            <p:nvPr/>
          </p:nvCxnSpPr>
          <p:spPr>
            <a:xfrm>
              <a:off x="5772153" y="1848747"/>
              <a:ext cx="4757824" cy="28942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524A6C6-0F68-E3AE-DDDE-47BCA95F20FB}"/>
                </a:ext>
              </a:extLst>
            </p:cNvPr>
            <p:cNvGrpSpPr/>
            <p:nvPr/>
          </p:nvGrpSpPr>
          <p:grpSpPr>
            <a:xfrm>
              <a:off x="5703279" y="1791388"/>
              <a:ext cx="4895279" cy="414774"/>
              <a:chOff x="50191" y="3263099"/>
              <a:chExt cx="4895279" cy="41477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A008B15-F4E3-E219-831A-D9F53273D2D2}"/>
                  </a:ext>
                </a:extLst>
              </p:cNvPr>
              <p:cNvSpPr/>
              <p:nvPr/>
            </p:nvSpPr>
            <p:spPr>
              <a:xfrm>
                <a:off x="50191" y="3263099"/>
                <a:ext cx="137160" cy="137159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ED90B63-87CE-EBBB-2F9E-121B94E9EB76}"/>
                  </a:ext>
                </a:extLst>
              </p:cNvPr>
              <p:cNvSpPr/>
              <p:nvPr/>
            </p:nvSpPr>
            <p:spPr>
              <a:xfrm>
                <a:off x="4808310" y="3540713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11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18000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26000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670000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3724 -0.1430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41" grpId="0" animBg="1"/>
      <p:bldP spid="63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C2B1D-8487-8B21-F971-2D8B3F98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Forward-scattering media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D882E-F93A-7C9D-85BB-0C60F168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E07FA3A-15AF-4676-9824-105E44DF9F5E}" type="slidenum">
              <a:rPr lang="en-DE" smtClean="0"/>
              <a:t>2</a:t>
            </a:fld>
            <a:endParaRPr lang="en-DE"/>
          </a:p>
        </p:txBody>
      </p:sp>
      <p:pic>
        <p:nvPicPr>
          <p:cNvPr id="5" name="Picture 4" descr="A person with their hands up in the air&#10;&#10;Description automatically generated">
            <a:extLst>
              <a:ext uri="{FF2B5EF4-FFF2-40B4-BE49-F238E27FC236}">
                <a16:creationId xmlns:a16="http://schemas.microsoft.com/office/drawing/2014/main" id="{8C647AEA-D795-9E04-4533-323F31BFB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r="19113"/>
          <a:stretch/>
        </p:blipFill>
        <p:spPr>
          <a:xfrm>
            <a:off x="9068504" y="1818424"/>
            <a:ext cx="2285296" cy="4360718"/>
          </a:xfrm>
          <a:prstGeom prst="rect">
            <a:avLst/>
          </a:prstGeom>
        </p:spPr>
      </p:pic>
      <p:pic>
        <p:nvPicPr>
          <p:cNvPr id="13" name="Picture 12" descr="Cars on a road at night&#10;&#10;Description automatically generated">
            <a:extLst>
              <a:ext uri="{FF2B5EF4-FFF2-40B4-BE49-F238E27FC236}">
                <a16:creationId xmlns:a16="http://schemas.microsoft.com/office/drawing/2014/main" id="{61B53A89-3F39-6ACB-8CF0-B8B08F94C6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9753"/>
          <a:stretch/>
        </p:blipFill>
        <p:spPr>
          <a:xfrm>
            <a:off x="6747819" y="4026911"/>
            <a:ext cx="2270054" cy="2152231"/>
          </a:xfrm>
          <a:prstGeom prst="rect">
            <a:avLst/>
          </a:prstGeom>
        </p:spPr>
      </p:pic>
      <p:pic>
        <p:nvPicPr>
          <p:cNvPr id="6" name="Picture 5" descr="A city with fog in the air&#10;&#10;Description automatically generated">
            <a:extLst>
              <a:ext uri="{FF2B5EF4-FFF2-40B4-BE49-F238E27FC236}">
                <a16:creationId xmlns:a16="http://schemas.microsoft.com/office/drawing/2014/main" id="{2F8C06E7-18B6-C9C6-FE81-23ED6045B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6451" r="5860" b="3026"/>
          <a:stretch/>
        </p:blipFill>
        <p:spPr>
          <a:xfrm>
            <a:off x="3531725" y="1824154"/>
            <a:ext cx="2197414" cy="2152830"/>
          </a:xfrm>
          <a:prstGeom prst="rect">
            <a:avLst/>
          </a:prstGeom>
        </p:spPr>
      </p:pic>
      <p:pic>
        <p:nvPicPr>
          <p:cNvPr id="12" name="Picture 11" descr="Sun shining through clouds in the sky&#10;&#10;Description automatically generated">
            <a:extLst>
              <a:ext uri="{FF2B5EF4-FFF2-40B4-BE49-F238E27FC236}">
                <a16:creationId xmlns:a16="http://schemas.microsoft.com/office/drawing/2014/main" id="{2B5E6914-2041-0FC1-E823-B131F1CC4D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/>
          <a:stretch/>
        </p:blipFill>
        <p:spPr>
          <a:xfrm>
            <a:off x="3531725" y="4026911"/>
            <a:ext cx="3170066" cy="2152231"/>
          </a:xfrm>
          <a:prstGeom prst="rect">
            <a:avLst/>
          </a:prstGeom>
        </p:spPr>
      </p:pic>
      <p:pic>
        <p:nvPicPr>
          <p:cNvPr id="16" name="Picture 15" descr="A foggy forest with trees&#10;&#10;Description automatically generated with medium confidence">
            <a:extLst>
              <a:ext uri="{FF2B5EF4-FFF2-40B4-BE49-F238E27FC236}">
                <a16:creationId xmlns:a16="http://schemas.microsoft.com/office/drawing/2014/main" id="{07E32542-48B5-A3D6-1032-ACEFD84D1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70" y="1821202"/>
            <a:ext cx="3238103" cy="2158735"/>
          </a:xfrm>
          <a:prstGeom prst="rect">
            <a:avLst/>
          </a:prstGeom>
        </p:spPr>
      </p:pic>
      <p:pic>
        <p:nvPicPr>
          <p:cNvPr id="14" name="Picture 13" descr="A turtle swimming under water&#10;&#10;Description automatically generated">
            <a:extLst>
              <a:ext uri="{FF2B5EF4-FFF2-40B4-BE49-F238E27FC236}">
                <a16:creationId xmlns:a16="http://schemas.microsoft.com/office/drawing/2014/main" id="{32D4E034-FB52-28F0-F09A-78B14C1DC8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/>
          <a:stretch/>
        </p:blipFill>
        <p:spPr>
          <a:xfrm>
            <a:off x="812811" y="1818424"/>
            <a:ext cx="2668284" cy="43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8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2542-206E-5582-30FF-1AC4A8F0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DE" dirty="0" err="1"/>
              <a:t>arginalization</a:t>
            </a:r>
            <a:r>
              <a:rPr lang="en-DE" dirty="0"/>
              <a:t>: 1D integral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D955A3-13D6-8B45-1AF1-84AB727481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158023" cy="435133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DE" b="0" i="1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  <m:nary>
                        <m:naryPr>
                          <m:ctrlPr>
                            <a:rPr lang="en-DE" b="0" i="1" baseline="0" dirty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DE" b="0" i="1" baseline="0" dirty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DE" b="0" i="1" baseline="0" dirty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ctrlPr>
                                    <a:rPr lang="en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DE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DE" i="1" dirty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DE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n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DE" dirty="0"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DE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DE" i="1" dirty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DE" i="1" dirty="0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  <m:r>
                                            <a:rPr lang="en-DE" b="0" i="1" dirty="0" smtClean="0">
                                              <a:solidFill>
                                                <a:schemeClr val="accent5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DE" i="1" dirty="0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DE" i="1" dirty="0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  <m:sub>
                                              <m:r>
                                                <a:rPr lang="en-DE" i="1" dirty="0">
                                                  <a:solidFill>
                                                    <a:schemeClr val="accent4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DE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⋯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d>
                          <m:sSup>
                            <m:sSupPr>
                              <m:ctrlPr>
                                <a:rPr lang="en-DE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DE" i="1" dirty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DE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DE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DE" i="0" dirty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DE" i="1" dirty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nary>
                    </m:oMath>
                  </m:oMathPara>
                </a14:m>
                <a:endParaRPr lang="en-DE" b="0" i="1" baseline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DE" b="0" i="1" baseline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DE" b="0" i="1" baseline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DE" i="1" dirty="0">
                          <a:latin typeface="Cambria Math" panose="02040503050406030204" pitchFamily="18" charset="0"/>
                        </a:rPr>
                        <m:t>⋯</m:t>
                      </m:r>
                      <m:nary>
                        <m:naryPr>
                          <m:ctrlPr>
                            <a:rPr lang="en-DE" i="1" dirty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DE" i="1" dirty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DE" i="1" dirty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unc>
                            <m:funcPr>
                              <m:ctrlPr>
                                <a:rPr lang="en-DE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DE" dirty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DE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DE" i="1" dirty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DE" i="1" dirty="0"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DE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DE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DE" b="0" i="1" dirty="0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DE" b="0" i="1" dirty="0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DE" b="0" i="1" dirty="0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DE" b="0" i="1" dirty="0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DE" b="0" i="1" dirty="0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func>
                          <m:r>
                            <a:rPr lang="en-DE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DE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DE" i="1" dirty="0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DE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DE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DE" i="0" dirty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DE" i="1" dirty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nary>
                    </m:oMath>
                  </m:oMathPara>
                </a14:m>
                <a:endParaRPr lang="en-DE" b="0" i="1" baseline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DE" b="0" i="1" baseline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DE" b="0" i="1" baseline="0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DE" b="0" i="1" baseline="0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DE" b="0" i="1" baseline="0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DE" b="0" i="1" baseline="0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DE" b="0" i="1" baseline="0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en-DE" b="0" i="1" baseline="0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DE" b="0" i="1" baseline="0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DE" b="0" i="1" baseline="0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DE" b="0" i="1" baseline="0" dirty="0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sSup>
                            <m:sSupPr>
                              <m:ctrlPr>
                                <a:rPr lang="en-DE" b="0" i="1" baseline="0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DE" b="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DE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DE" i="1" dirty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DE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DE" i="1" dirty="0" smtClean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DE" i="1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DE" i="1" dirty="0">
                                              <a:solidFill>
                                                <a:schemeClr val="accent4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DE" b="0" i="1" baseline="0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DE" b="0" baseline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D955A3-13D6-8B45-1AF1-84AB727481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158023" cy="43513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2A110202-834B-4B1E-C9CA-B5403EFA1428}"/>
              </a:ext>
            </a:extLst>
          </p:cNvPr>
          <p:cNvSpPr/>
          <p:nvPr/>
        </p:nvSpPr>
        <p:spPr>
          <a:xfrm>
            <a:off x="2533458" y="1896575"/>
            <a:ext cx="1095374" cy="111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01224F-30E6-98AB-1E42-562FE8B657FF}"/>
              </a:ext>
            </a:extLst>
          </p:cNvPr>
          <p:cNvGrpSpPr/>
          <p:nvPr/>
        </p:nvGrpSpPr>
        <p:grpSpPr>
          <a:xfrm>
            <a:off x="3634295" y="3013125"/>
            <a:ext cx="1412386" cy="1609760"/>
            <a:chOff x="4003333" y="3326921"/>
            <a:chExt cx="1370018" cy="15305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465C4A-6F59-D665-AF6A-01EDECF1A547}"/>
                </a:ext>
              </a:extLst>
            </p:cNvPr>
            <p:cNvSpPr/>
            <p:nvPr/>
          </p:nvSpPr>
          <p:spPr>
            <a:xfrm>
              <a:off x="4541972" y="3745377"/>
              <a:ext cx="831379" cy="111205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F31B951-5878-C108-C17D-E29E6E2D4395}"/>
                </a:ext>
              </a:extLst>
            </p:cNvPr>
            <p:cNvCxnSpPr>
              <a:cxnSpLocks/>
            </p:cNvCxnSpPr>
            <p:nvPr/>
          </p:nvCxnSpPr>
          <p:spPr>
            <a:xfrm>
              <a:off x="4003333" y="3326921"/>
              <a:ext cx="600365" cy="4117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B2B40B0-203A-C018-2A0A-CDB45830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07FA3A-15AF-4676-9824-105E44DF9F5E}" type="slidenum">
              <a:rPr lang="en-DE" smtClean="0"/>
              <a:t>20</a:t>
            </a:fld>
            <a:endParaRPr lang="en-D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1F2DDE-EEE4-595F-AF3A-031885979C2A}"/>
              </a:ext>
            </a:extLst>
          </p:cNvPr>
          <p:cNvGrpSpPr/>
          <p:nvPr/>
        </p:nvGrpSpPr>
        <p:grpSpPr>
          <a:xfrm rot="2697047" flipH="1">
            <a:off x="7611812" y="1483830"/>
            <a:ext cx="3052722" cy="2707729"/>
            <a:chOff x="5389186" y="1363516"/>
            <a:chExt cx="5109673" cy="7831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9331E05-0E04-D9DA-D277-F9634FCD71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5101D27-D1E9-5887-E408-31BC85F1D85A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ED5400-7032-02C2-D02E-C4A0169189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77598DA-B541-EE55-FDE8-2A639E1E78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D434307-7EBA-4782-6F34-6BC41778B192}"/>
              </a:ext>
            </a:extLst>
          </p:cNvPr>
          <p:cNvCxnSpPr>
            <a:cxnSpLocks/>
          </p:cNvCxnSpPr>
          <p:nvPr/>
        </p:nvCxnSpPr>
        <p:spPr>
          <a:xfrm flipV="1">
            <a:off x="6859562" y="2956878"/>
            <a:ext cx="4315345" cy="1935687"/>
          </a:xfrm>
          <a:prstGeom prst="line">
            <a:avLst/>
          </a:prstGeom>
          <a:ln w="28575">
            <a:headEnd type="stealt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40735BE-67DF-1B11-FDDF-29B5C813658C}"/>
                  </a:ext>
                </a:extLst>
              </p:cNvPr>
              <p:cNvSpPr txBox="1"/>
              <p:nvPr/>
            </p:nvSpPr>
            <p:spPr>
              <a:xfrm>
                <a:off x="8949995" y="2476385"/>
                <a:ext cx="400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40735BE-67DF-1B11-FDDF-29B5C8136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995" y="2476385"/>
                <a:ext cx="40005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24EAA51-4AA6-8873-C897-0FD62B5CFD76}"/>
                  </a:ext>
                </a:extLst>
              </p:cNvPr>
              <p:cNvSpPr txBox="1"/>
              <p:nvPr/>
            </p:nvSpPr>
            <p:spPr>
              <a:xfrm>
                <a:off x="6828267" y="4859702"/>
                <a:ext cx="4000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DE" b="1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24EAA51-4AA6-8873-C897-0FD62B5CF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267" y="4859702"/>
                <a:ext cx="40005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29485C98-04CF-CBD1-C877-1F04916D10B3}"/>
              </a:ext>
            </a:extLst>
          </p:cNvPr>
          <p:cNvGrpSpPr/>
          <p:nvPr/>
        </p:nvGrpSpPr>
        <p:grpSpPr>
          <a:xfrm>
            <a:off x="5471435" y="-2749066"/>
            <a:ext cx="11406940" cy="11406944"/>
            <a:chOff x="5471435" y="-2749066"/>
            <a:chExt cx="11406940" cy="1140694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9B60978-46CA-E53C-2A12-46CBE0B03CF7}"/>
                </a:ext>
              </a:extLst>
            </p:cNvPr>
            <p:cNvGrpSpPr/>
            <p:nvPr/>
          </p:nvGrpSpPr>
          <p:grpSpPr>
            <a:xfrm rot="1043872">
              <a:off x="7535996" y="2402816"/>
              <a:ext cx="3279086" cy="2908512"/>
              <a:chOff x="8543352" y="4625027"/>
              <a:chExt cx="2031056" cy="180152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B423783-3FBF-092A-CBAF-73061AB189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8715" y="5244797"/>
                <a:ext cx="429402" cy="34564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11D3E46-CED2-3015-F912-63C451D1DD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3352" y="6023043"/>
                <a:ext cx="775253" cy="40350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32FE9AE-DDCF-6D8E-E5EC-ABD64F101D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58117" y="4625027"/>
                <a:ext cx="416291" cy="61977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593FEC2-D200-7F6A-FFAC-56FF213B46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18605" y="5590445"/>
                <a:ext cx="410110" cy="43259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354BA6-7900-7089-E754-A0349DB36F73}"/>
                </a:ext>
              </a:extLst>
            </p:cNvPr>
            <p:cNvSpPr/>
            <p:nvPr/>
          </p:nvSpPr>
          <p:spPr>
            <a:xfrm>
              <a:off x="7110879" y="4695483"/>
              <a:ext cx="117438" cy="117438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F55334A-F855-9B6F-8FD8-547F2B0238CA}"/>
                </a:ext>
              </a:extLst>
            </p:cNvPr>
            <p:cNvSpPr/>
            <p:nvPr/>
          </p:nvSpPr>
          <p:spPr>
            <a:xfrm>
              <a:off x="5471435" y="-2749066"/>
              <a:ext cx="11406940" cy="11406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54" name="Arc 53">
            <a:extLst>
              <a:ext uri="{FF2B5EF4-FFF2-40B4-BE49-F238E27FC236}">
                <a16:creationId xmlns:a16="http://schemas.microsoft.com/office/drawing/2014/main" id="{2717E4FC-8CA9-6C12-4959-12F94993B615}"/>
              </a:ext>
            </a:extLst>
          </p:cNvPr>
          <p:cNvSpPr/>
          <p:nvPr/>
        </p:nvSpPr>
        <p:spPr>
          <a:xfrm>
            <a:off x="8454440" y="241250"/>
            <a:ext cx="5426312" cy="5426312"/>
          </a:xfrm>
          <a:prstGeom prst="arc">
            <a:avLst>
              <a:gd name="adj1" fmla="val 9490930"/>
              <a:gd name="adj2" fmla="val 10398789"/>
            </a:avLst>
          </a:prstGeom>
          <a:noFill/>
          <a:ln>
            <a:solidFill>
              <a:schemeClr val="tx2"/>
            </a:solidFill>
            <a:headEnd type="none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7A31486-5772-2493-EB67-FCA1E2721C0A}"/>
              </a:ext>
            </a:extLst>
          </p:cNvPr>
          <p:cNvGrpSpPr/>
          <p:nvPr/>
        </p:nvGrpSpPr>
        <p:grpSpPr>
          <a:xfrm>
            <a:off x="7475368" y="2769740"/>
            <a:ext cx="3026033" cy="689992"/>
            <a:chOff x="7475368" y="2769740"/>
            <a:chExt cx="3026033" cy="689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B7B8DB4-14A5-1C9B-4A94-0FB26BAF7499}"/>
                    </a:ext>
                  </a:extLst>
                </p:cNvPr>
                <p:cNvSpPr txBox="1"/>
                <p:nvPr/>
              </p:nvSpPr>
              <p:spPr>
                <a:xfrm>
                  <a:off x="10101351" y="2769740"/>
                  <a:ext cx="4000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B7B8DB4-14A5-1C9B-4A94-0FB26BAF7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1351" y="2769740"/>
                  <a:ext cx="40005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721D561-11E7-286F-85FF-E64821B6DCB2}"/>
                    </a:ext>
                  </a:extLst>
                </p:cNvPr>
                <p:cNvSpPr txBox="1"/>
                <p:nvPr/>
              </p:nvSpPr>
              <p:spPr>
                <a:xfrm>
                  <a:off x="9400589" y="3076840"/>
                  <a:ext cx="4000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721D561-11E7-286F-85FF-E64821B6DC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0589" y="3076840"/>
                  <a:ext cx="4000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3DACB1C-B7BA-D8DE-2977-36C7ADC6ABD0}"/>
                    </a:ext>
                  </a:extLst>
                </p:cNvPr>
                <p:cNvSpPr txBox="1"/>
                <p:nvPr/>
              </p:nvSpPr>
              <p:spPr>
                <a:xfrm>
                  <a:off x="8638247" y="3090400"/>
                  <a:ext cx="4000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3DACB1C-B7BA-D8DE-2977-36C7ADC6AB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8247" y="3090400"/>
                  <a:ext cx="40005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76696F3-2081-F801-585D-9876CFA58EB6}"/>
                    </a:ext>
                  </a:extLst>
                </p:cNvPr>
                <p:cNvSpPr txBox="1"/>
                <p:nvPr/>
              </p:nvSpPr>
              <p:spPr>
                <a:xfrm>
                  <a:off x="7475368" y="2890803"/>
                  <a:ext cx="4000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DE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76696F3-2081-F801-585D-9876CFA58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368" y="2890803"/>
                  <a:ext cx="400050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6AF0F30-4518-3280-E252-26964C2DE2BD}"/>
              </a:ext>
            </a:extLst>
          </p:cNvPr>
          <p:cNvGrpSpPr/>
          <p:nvPr/>
        </p:nvGrpSpPr>
        <p:grpSpPr>
          <a:xfrm rot="21276847">
            <a:off x="5471435" y="-2749066"/>
            <a:ext cx="11406940" cy="11406944"/>
            <a:chOff x="5471435" y="-2749066"/>
            <a:chExt cx="11406940" cy="1140694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60C0860-65E3-B531-192E-3327698140DE}"/>
                </a:ext>
              </a:extLst>
            </p:cNvPr>
            <p:cNvGrpSpPr/>
            <p:nvPr/>
          </p:nvGrpSpPr>
          <p:grpSpPr>
            <a:xfrm rot="1366471">
              <a:off x="7988466" y="2315114"/>
              <a:ext cx="2813366" cy="2495424"/>
              <a:chOff x="8543352" y="4625027"/>
              <a:chExt cx="2031056" cy="1801524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8C5F6F0-C6CD-83A9-16BB-A1E5508393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8715" y="5244797"/>
                <a:ext cx="429402" cy="34564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14E4E757-DFB2-68DD-503B-DE5C53CDB0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3352" y="6023043"/>
                <a:ext cx="775253" cy="40350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35F9BB9-5D69-DD89-55AA-22C363B486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58117" y="4625027"/>
                <a:ext cx="416291" cy="61977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DA75273-441D-12BF-D11D-0AF8085191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18605" y="5590445"/>
                <a:ext cx="410110" cy="43259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909AE3-618C-F830-6D75-1494FB377C38}"/>
                </a:ext>
              </a:extLst>
            </p:cNvPr>
            <p:cNvSpPr/>
            <p:nvPr/>
          </p:nvSpPr>
          <p:spPr>
            <a:xfrm>
              <a:off x="7558432" y="4102135"/>
              <a:ext cx="117438" cy="117438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25F7BF3-35CB-AAE1-8769-B7D3EE905840}"/>
                </a:ext>
              </a:extLst>
            </p:cNvPr>
            <p:cNvSpPr/>
            <p:nvPr/>
          </p:nvSpPr>
          <p:spPr>
            <a:xfrm>
              <a:off x="5471435" y="-2749066"/>
              <a:ext cx="11406940" cy="11406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1CF9230-923D-398B-76EC-174DB31CE96D}"/>
              </a:ext>
            </a:extLst>
          </p:cNvPr>
          <p:cNvGrpSpPr/>
          <p:nvPr/>
        </p:nvGrpSpPr>
        <p:grpSpPr>
          <a:xfrm rot="1035037">
            <a:off x="5471435" y="-2748881"/>
            <a:ext cx="11406940" cy="11406944"/>
            <a:chOff x="5471435" y="-2749066"/>
            <a:chExt cx="11406940" cy="11406944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70803CF-66B5-A311-679F-A59E60E5586D}"/>
                </a:ext>
              </a:extLst>
            </p:cNvPr>
            <p:cNvGrpSpPr/>
            <p:nvPr/>
          </p:nvGrpSpPr>
          <p:grpSpPr>
            <a:xfrm flipH="1">
              <a:off x="9143849" y="2956384"/>
              <a:ext cx="2031056" cy="1801524"/>
              <a:chOff x="5389186" y="1363516"/>
              <a:chExt cx="5109673" cy="7831467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59FC4247-753E-BE10-65A2-8ABF0C3952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36479" y="4057739"/>
                <a:ext cx="1080277" cy="1502579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793D852-1DD0-BEC9-4A68-28CD970ABB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499" y="7440878"/>
                <a:ext cx="1950360" cy="1754105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C98928D-A808-57FE-645E-4127F76BB8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89186" y="1363516"/>
                <a:ext cx="1047293" cy="2694223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962098D-35AD-7374-D8E6-F4B7FBF488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16756" y="5560318"/>
                <a:ext cx="1031744" cy="188056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CD0C633-211E-454F-8CCF-3D02DC527186}"/>
                </a:ext>
              </a:extLst>
            </p:cNvPr>
            <p:cNvSpPr/>
            <p:nvPr/>
          </p:nvSpPr>
          <p:spPr>
            <a:xfrm>
              <a:off x="9078556" y="4695483"/>
              <a:ext cx="117438" cy="117438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4DDAF1B-2A21-176F-5394-A7FDDAA642A3}"/>
                </a:ext>
              </a:extLst>
            </p:cNvPr>
            <p:cNvSpPr/>
            <p:nvPr/>
          </p:nvSpPr>
          <p:spPr>
            <a:xfrm>
              <a:off x="5471435" y="-2749066"/>
              <a:ext cx="11406940" cy="11406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11EAB6-B32A-B2AB-F826-826618B0C6C0}"/>
              </a:ext>
            </a:extLst>
          </p:cNvPr>
          <p:cNvGrpSpPr/>
          <p:nvPr/>
        </p:nvGrpSpPr>
        <p:grpSpPr>
          <a:xfrm rot="2673943">
            <a:off x="5469385" y="-2751537"/>
            <a:ext cx="11406940" cy="11406944"/>
            <a:chOff x="5468185" y="-2749066"/>
            <a:chExt cx="11406940" cy="11406944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2A48200-D36C-9122-E613-808AE05541DB}"/>
                </a:ext>
              </a:extLst>
            </p:cNvPr>
            <p:cNvGrpSpPr/>
            <p:nvPr/>
          </p:nvGrpSpPr>
          <p:grpSpPr>
            <a:xfrm rot="19967924">
              <a:off x="10100312" y="3219840"/>
              <a:ext cx="1447575" cy="1283983"/>
              <a:chOff x="8543352" y="4625027"/>
              <a:chExt cx="2031056" cy="1801524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F27C4F9-9603-43FF-1190-2495788C23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28715" y="5244797"/>
                <a:ext cx="429402" cy="34564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9F37AE7-5E5A-E029-C294-1A505C9470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3352" y="6023043"/>
                <a:ext cx="775253" cy="40350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9CC4DDB-3DE6-D543-EA88-AE2E3D7AA3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58117" y="4625027"/>
                <a:ext cx="416291" cy="619770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C705F66C-26A3-C729-BCDC-66C2C84226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18605" y="5590445"/>
                <a:ext cx="410110" cy="43259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5B555C4-E9B9-0774-78D7-64B6CD6F6D82}"/>
                </a:ext>
              </a:extLst>
            </p:cNvPr>
            <p:cNvSpPr/>
            <p:nvPr/>
          </p:nvSpPr>
          <p:spPr>
            <a:xfrm>
              <a:off x="10413927" y="4696523"/>
              <a:ext cx="117438" cy="117438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3BFD6BF-B642-8FF8-A24A-EB9AD7ED6182}"/>
                </a:ext>
              </a:extLst>
            </p:cNvPr>
            <p:cNvSpPr/>
            <p:nvPr/>
          </p:nvSpPr>
          <p:spPr>
            <a:xfrm>
              <a:off x="5468185" y="-2749066"/>
              <a:ext cx="11406940" cy="1140694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AD87834-47C3-9B88-8E73-7E7DD217E60C}"/>
              </a:ext>
            </a:extLst>
          </p:cNvPr>
          <p:cNvSpPr/>
          <p:nvPr/>
        </p:nvSpPr>
        <p:spPr>
          <a:xfrm>
            <a:off x="2956373" y="4971517"/>
            <a:ext cx="2143728" cy="1169636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323AE2-CBD5-2E3F-498A-6D3E9E66DD47}"/>
              </a:ext>
            </a:extLst>
          </p:cNvPr>
          <p:cNvGrpSpPr/>
          <p:nvPr/>
        </p:nvGrpSpPr>
        <p:grpSpPr>
          <a:xfrm>
            <a:off x="7042219" y="2660426"/>
            <a:ext cx="4191406" cy="355135"/>
            <a:chOff x="5703279" y="1791388"/>
            <a:chExt cx="4895279" cy="41477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0012469-D8FB-512D-2DBA-657DB44B628D}"/>
                </a:ext>
              </a:extLst>
            </p:cNvPr>
            <p:cNvCxnSpPr>
              <a:cxnSpLocks/>
            </p:cNvCxnSpPr>
            <p:nvPr/>
          </p:nvCxnSpPr>
          <p:spPr>
            <a:xfrm>
              <a:off x="5772153" y="1848747"/>
              <a:ext cx="4757824" cy="289424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9822387-4A05-9B4F-E8D3-87EEDB101562}"/>
                </a:ext>
              </a:extLst>
            </p:cNvPr>
            <p:cNvGrpSpPr/>
            <p:nvPr/>
          </p:nvGrpSpPr>
          <p:grpSpPr>
            <a:xfrm>
              <a:off x="5703279" y="1791388"/>
              <a:ext cx="4895279" cy="414774"/>
              <a:chOff x="50191" y="3263099"/>
              <a:chExt cx="4895279" cy="41477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32929C6-90FC-FC11-EF47-FEB29DFA1775}"/>
                  </a:ext>
                </a:extLst>
              </p:cNvPr>
              <p:cNvSpPr/>
              <p:nvPr/>
            </p:nvSpPr>
            <p:spPr>
              <a:xfrm>
                <a:off x="50191" y="3263099"/>
                <a:ext cx="137160" cy="137159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B3A2F33-5CD5-68A8-FFB5-74749C58E9F1}"/>
                  </a:ext>
                </a:extLst>
              </p:cNvPr>
              <p:cNvSpPr/>
              <p:nvPr/>
            </p:nvSpPr>
            <p:spPr>
              <a:xfrm>
                <a:off x="4808310" y="3540713"/>
                <a:ext cx="137160" cy="137160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27E7DD1-B238-C28E-8AAF-6679A178C0E7}"/>
              </a:ext>
            </a:extLst>
          </p:cNvPr>
          <p:cNvSpPr txBox="1"/>
          <p:nvPr/>
        </p:nvSpPr>
        <p:spPr>
          <a:xfrm>
            <a:off x="2462378" y="1392578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free-flight sampling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CB9723-AAA1-E471-4DA0-A2E9D0D91C07}"/>
              </a:ext>
            </a:extLst>
          </p:cNvPr>
          <p:cNvCxnSpPr>
            <a:cxnSpLocks/>
          </p:cNvCxnSpPr>
          <p:nvPr/>
        </p:nvCxnSpPr>
        <p:spPr>
          <a:xfrm>
            <a:off x="3308365" y="1761910"/>
            <a:ext cx="0" cy="452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4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4" grpId="0" animBg="1"/>
      <p:bldP spid="1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8094-A172-0C8C-2BEC-853DE4C3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7A77B-FB88-2324-3527-8936BE5E2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21</a:t>
            </a:fld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1C2E02-35EE-2231-7B72-80059010A0A6}"/>
              </a:ext>
            </a:extLst>
          </p:cNvPr>
          <p:cNvSpPr/>
          <p:nvPr/>
        </p:nvSpPr>
        <p:spPr>
          <a:xfrm>
            <a:off x="4060056" y="1985963"/>
            <a:ext cx="2012156" cy="1985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dirty="0"/>
              <a:t>Equiangular</a:t>
            </a:r>
          </a:p>
          <a:p>
            <a:pPr algn="ctr"/>
            <a:r>
              <a:rPr lang="en-DE" sz="1400" dirty="0"/>
              <a:t>[</a:t>
            </a:r>
            <a:r>
              <a:rPr lang="en-DE" sz="1400" dirty="0" err="1"/>
              <a:t>Kulla</a:t>
            </a:r>
            <a:r>
              <a:rPr lang="en-DE" sz="1400" dirty="0"/>
              <a:t> et al. 2012]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A350C-6B98-35A2-C8D7-9ED37A2D816B}"/>
              </a:ext>
            </a:extLst>
          </p:cNvPr>
          <p:cNvSpPr/>
          <p:nvPr/>
        </p:nvSpPr>
        <p:spPr>
          <a:xfrm>
            <a:off x="6119787" y="1985963"/>
            <a:ext cx="2012156" cy="1985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dirty="0"/>
              <a:t>MVNEE</a:t>
            </a:r>
          </a:p>
          <a:p>
            <a:pPr algn="ctr"/>
            <a:r>
              <a:rPr lang="en-DE" sz="1400" dirty="0"/>
              <a:t>[Weber et al. 2017]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C5082D-F06D-7DC5-91B7-FEBDAA8558B9}"/>
              </a:ext>
            </a:extLst>
          </p:cNvPr>
          <p:cNvSpPr/>
          <p:nvPr/>
        </p:nvSpPr>
        <p:spPr>
          <a:xfrm>
            <a:off x="4060056" y="4011605"/>
            <a:ext cx="2012156" cy="1985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dirty="0"/>
              <a:t>OMNEE</a:t>
            </a:r>
          </a:p>
          <a:p>
            <a:pPr algn="ctr"/>
            <a:r>
              <a:rPr lang="en-DE" sz="1400" dirty="0"/>
              <a:t>[</a:t>
            </a:r>
            <a:r>
              <a:rPr lang="en-DE" sz="1400" dirty="0" err="1"/>
              <a:t>Hanika</a:t>
            </a:r>
            <a:r>
              <a:rPr lang="en-DE" sz="1400" dirty="0"/>
              <a:t> et al. 2022]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73949E-8948-00B8-7408-CBADE387BA30}"/>
              </a:ext>
            </a:extLst>
          </p:cNvPr>
          <p:cNvSpPr/>
          <p:nvPr/>
        </p:nvSpPr>
        <p:spPr>
          <a:xfrm>
            <a:off x="6119787" y="4011605"/>
            <a:ext cx="2012156" cy="1985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DE" dirty="0"/>
              <a:t>Bridges</a:t>
            </a:r>
            <a:endParaRPr lang="en-DE" sz="1400" dirty="0"/>
          </a:p>
          <a:p>
            <a:pPr algn="ctr"/>
            <a:r>
              <a:rPr lang="en-DE" sz="1400" dirty="0"/>
              <a:t>Ours</a:t>
            </a:r>
          </a:p>
        </p:txBody>
      </p:sp>
      <p:pic>
        <p:nvPicPr>
          <p:cNvPr id="11" name="Graphic 10" descr="Sun with solid fill">
            <a:extLst>
              <a:ext uri="{FF2B5EF4-FFF2-40B4-BE49-F238E27FC236}">
                <a16:creationId xmlns:a16="http://schemas.microsoft.com/office/drawing/2014/main" id="{EC559F3F-0243-B151-9A2D-7414DB1B9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321484">
            <a:off x="5638800" y="3514725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002598-B23C-358E-9C63-FE25CD01DC54}"/>
              </a:ext>
            </a:extLst>
          </p:cNvPr>
          <p:cNvSpPr txBox="1"/>
          <p:nvPr/>
        </p:nvSpPr>
        <p:spPr>
          <a:xfrm>
            <a:off x="4060056" y="1985963"/>
            <a:ext cx="63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RMSE</a:t>
            </a:r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0E6DF-24DA-13B6-1653-01147064D3BA}"/>
              </a:ext>
            </a:extLst>
          </p:cNvPr>
          <p:cNvSpPr txBox="1"/>
          <p:nvPr/>
        </p:nvSpPr>
        <p:spPr>
          <a:xfrm>
            <a:off x="7541342" y="1985962"/>
            <a:ext cx="63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RMSE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91059-5451-7438-033F-9949BB1E7177}"/>
              </a:ext>
            </a:extLst>
          </p:cNvPr>
          <p:cNvSpPr txBox="1"/>
          <p:nvPr/>
        </p:nvSpPr>
        <p:spPr>
          <a:xfrm>
            <a:off x="4060056" y="5689788"/>
            <a:ext cx="63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RMSE</a:t>
            </a:r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B1960-98A6-73E4-2662-18C49DADCFF4}"/>
              </a:ext>
            </a:extLst>
          </p:cNvPr>
          <p:cNvSpPr txBox="1"/>
          <p:nvPr/>
        </p:nvSpPr>
        <p:spPr>
          <a:xfrm>
            <a:off x="7541342" y="5689789"/>
            <a:ext cx="638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RMSE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86875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45818F-4487-B852-CDF0-6D0E7D43B7E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Single scattering, 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45818F-4487-B852-CDF0-6D0E7D43B7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6D308-B530-B5A0-4051-6DDE60FB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22</a:t>
            </a:fld>
            <a:endParaRPr lang="en-DE"/>
          </a:p>
        </p:txBody>
      </p:sp>
      <p:pic>
        <p:nvPicPr>
          <p:cNvPr id="13" name="Content Placeholder 9" descr="A group of images of a light&#10;&#10;Description automatically generated">
            <a:extLst>
              <a:ext uri="{FF2B5EF4-FFF2-40B4-BE49-F238E27FC236}">
                <a16:creationId xmlns:a16="http://schemas.microsoft.com/office/drawing/2014/main" id="{A78FF9FD-AE15-74DD-2560-57111371F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667" r="4858" b="1954"/>
          <a:stretch/>
        </p:blipFill>
        <p:spPr>
          <a:xfrm>
            <a:off x="4060056" y="1956420"/>
            <a:ext cx="4071887" cy="40719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BFB537D-F323-A516-D93F-C74BABF32AA2}"/>
              </a:ext>
            </a:extLst>
          </p:cNvPr>
          <p:cNvGrpSpPr>
            <a:grpSpLocks/>
          </p:cNvGrpSpPr>
          <p:nvPr/>
        </p:nvGrpSpPr>
        <p:grpSpPr>
          <a:xfrm>
            <a:off x="2548004" y="1973078"/>
            <a:ext cx="6953184" cy="4015570"/>
            <a:chOff x="2548004" y="1981997"/>
            <a:chExt cx="6953184" cy="40155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1829CE-B76C-4636-F64F-E321531A9F14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9F27E4-0D72-7F37-E060-22131E534FE5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BCB622-2B4C-739F-71BA-9686E7903CD7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7FFD65-4638-00DA-6AAF-6144CFFD56D1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CE2AE3-86AA-6030-5093-20A1E0E931C0}"/>
              </a:ext>
            </a:extLst>
          </p:cNvPr>
          <p:cNvGrpSpPr/>
          <p:nvPr/>
        </p:nvGrpSpPr>
        <p:grpSpPr>
          <a:xfrm>
            <a:off x="9387191" y="906579"/>
            <a:ext cx="1057253" cy="380656"/>
            <a:chOff x="1260897" y="4172330"/>
            <a:chExt cx="2353238" cy="8472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A92F388-6770-9A2D-BC43-F1AF8E31370C}"/>
                </a:ext>
              </a:extLst>
            </p:cNvPr>
            <p:cNvSpPr/>
            <p:nvPr/>
          </p:nvSpPr>
          <p:spPr>
            <a:xfrm rot="302562">
              <a:off x="1260897" y="4172330"/>
              <a:ext cx="1214688" cy="72577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E3898E-BFC5-A271-0041-72EEDB6EE5D1}"/>
                </a:ext>
              </a:extLst>
            </p:cNvPr>
            <p:cNvSpPr txBox="1"/>
            <p:nvPr/>
          </p:nvSpPr>
          <p:spPr>
            <a:xfrm>
              <a:off x="1419660" y="4711819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pic>
        <p:nvPicPr>
          <p:cNvPr id="9" name="Graphic 8" descr="Video camera with solid fill">
            <a:extLst>
              <a:ext uri="{FF2B5EF4-FFF2-40B4-BE49-F238E27FC236}">
                <a16:creationId xmlns:a16="http://schemas.microsoft.com/office/drawing/2014/main" id="{D9EA9DED-31BD-01F7-496F-C03752757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11" name="Graphic 10" descr="Sun with solid fill">
            <a:extLst>
              <a:ext uri="{FF2B5EF4-FFF2-40B4-BE49-F238E27FC236}">
                <a16:creationId xmlns:a16="http://schemas.microsoft.com/office/drawing/2014/main" id="{3681D1DC-33E8-B045-E355-8B398862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A26F378-2319-1697-3297-7190966B6E96}"/>
              </a:ext>
            </a:extLst>
          </p:cNvPr>
          <p:cNvGrpSpPr/>
          <p:nvPr/>
        </p:nvGrpSpPr>
        <p:grpSpPr>
          <a:xfrm>
            <a:off x="8982863" y="1019972"/>
            <a:ext cx="2178451" cy="152275"/>
            <a:chOff x="1881262" y="4377877"/>
            <a:chExt cx="3935188" cy="16793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2720C5D-7181-DAC2-EDFB-3A4ECCE51D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7"/>
              <a:ext cx="912823" cy="4720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7216D7-2970-4983-F3BF-9AD1C4A79422}"/>
                </a:ext>
              </a:extLst>
            </p:cNvPr>
            <p:cNvCxnSpPr>
              <a:cxnSpLocks/>
            </p:cNvCxnSpPr>
            <p:nvPr/>
          </p:nvCxnSpPr>
          <p:spPr>
            <a:xfrm>
              <a:off x="2794085" y="4425083"/>
              <a:ext cx="3022365" cy="120731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5439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squares with white text&#10;&#10;Description automatically generated">
            <a:extLst>
              <a:ext uri="{FF2B5EF4-FFF2-40B4-BE49-F238E27FC236}">
                <a16:creationId xmlns:a16="http://schemas.microsoft.com/office/drawing/2014/main" id="{181BAD53-1EC9-A20B-2011-CE4BBE826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1252" r="1379" b="482"/>
          <a:stretch/>
        </p:blipFill>
        <p:spPr>
          <a:xfrm>
            <a:off x="4064793" y="1979617"/>
            <a:ext cx="4062413" cy="40528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DCEE8-9ECD-DAF8-7056-DE641938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23</a:t>
            </a:fld>
            <a:endParaRPr lang="en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FEFB96-BA59-B2A1-515F-7FE6725479B9}"/>
              </a:ext>
            </a:extLst>
          </p:cNvPr>
          <p:cNvGrpSpPr>
            <a:grpSpLocks/>
          </p:cNvGrpSpPr>
          <p:nvPr/>
        </p:nvGrpSpPr>
        <p:grpSpPr>
          <a:xfrm>
            <a:off x="2548004" y="1986764"/>
            <a:ext cx="6953184" cy="4015570"/>
            <a:chOff x="2548004" y="1981997"/>
            <a:chExt cx="6953184" cy="40155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BF29E5-672C-7D42-B495-F1C0F734ADEF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2359BA-A98D-82C8-6C03-27D3327383A8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00DC76-5A8E-AFF5-CA9F-6020AF9EA5AF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2A53F7-DBCB-20A0-2ACF-4C971BCE464C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le 17">
                <a:extLst>
                  <a:ext uri="{FF2B5EF4-FFF2-40B4-BE49-F238E27FC236}">
                    <a16:creationId xmlns:a16="http://schemas.microsoft.com/office/drawing/2014/main" id="{F87C88AD-972F-0445-CE69-B35F6A5A49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Single scattering, 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8" name="Title 17">
                <a:extLst>
                  <a:ext uri="{FF2B5EF4-FFF2-40B4-BE49-F238E27FC236}">
                    <a16:creationId xmlns:a16="http://schemas.microsoft.com/office/drawing/2014/main" id="{F87C88AD-972F-0445-CE69-B35F6A5A49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AB98FDF-0569-47E6-B4E4-35F3E6AE592E}"/>
              </a:ext>
            </a:extLst>
          </p:cNvPr>
          <p:cNvGrpSpPr/>
          <p:nvPr/>
        </p:nvGrpSpPr>
        <p:grpSpPr>
          <a:xfrm>
            <a:off x="9404134" y="961862"/>
            <a:ext cx="1040310" cy="325371"/>
            <a:chOff x="1298610" y="4295383"/>
            <a:chExt cx="2315525" cy="7242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5238384-AE3E-8E2A-A22A-CAF983518BD0}"/>
                </a:ext>
              </a:extLst>
            </p:cNvPr>
            <p:cNvSpPr/>
            <p:nvPr/>
          </p:nvSpPr>
          <p:spPr>
            <a:xfrm rot="273335">
              <a:off x="1298610" y="4295383"/>
              <a:ext cx="1562876" cy="58179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EA07DC-D0F4-46C8-E362-61551C9116E5}"/>
                </a:ext>
              </a:extLst>
            </p:cNvPr>
            <p:cNvSpPr txBox="1"/>
            <p:nvPr/>
          </p:nvSpPr>
          <p:spPr>
            <a:xfrm>
              <a:off x="1419660" y="4711819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pic>
        <p:nvPicPr>
          <p:cNvPr id="17" name="Graphic 16" descr="Video camera with solid fill">
            <a:extLst>
              <a:ext uri="{FF2B5EF4-FFF2-40B4-BE49-F238E27FC236}">
                <a16:creationId xmlns:a16="http://schemas.microsoft.com/office/drawing/2014/main" id="{0C3C81A5-08E5-F182-B13B-521CAAC63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2" name="Graphic 1" descr="Sun with solid fill">
            <a:extLst>
              <a:ext uri="{FF2B5EF4-FFF2-40B4-BE49-F238E27FC236}">
                <a16:creationId xmlns:a16="http://schemas.microsoft.com/office/drawing/2014/main" id="{F97A9B24-5C7F-4CB2-52ED-A22D0614D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A3F7EF1-EE44-1712-FEE3-9DA1C1FEC934}"/>
              </a:ext>
            </a:extLst>
          </p:cNvPr>
          <p:cNvGrpSpPr/>
          <p:nvPr/>
        </p:nvGrpSpPr>
        <p:grpSpPr>
          <a:xfrm>
            <a:off x="8982863" y="1019972"/>
            <a:ext cx="2178451" cy="152275"/>
            <a:chOff x="1881262" y="4377877"/>
            <a:chExt cx="3935188" cy="16793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20DA955-1AEE-0C36-F6F7-DEA24A3653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7"/>
              <a:ext cx="912823" cy="4720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B557A2-5E9F-AC95-69D9-1803B662A9C4}"/>
                </a:ext>
              </a:extLst>
            </p:cNvPr>
            <p:cNvCxnSpPr>
              <a:cxnSpLocks/>
            </p:cNvCxnSpPr>
            <p:nvPr/>
          </p:nvCxnSpPr>
          <p:spPr>
            <a:xfrm>
              <a:off x="2794085" y="4425083"/>
              <a:ext cx="3022365" cy="120731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1522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5E645E-9A4F-8A55-700C-ED0F254C436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Single scattering, 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5E645E-9A4F-8A55-700C-ED0F254C4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A screenshot of a black and white photo of a light&#10;&#10;Description automatically generated">
            <a:extLst>
              <a:ext uri="{FF2B5EF4-FFF2-40B4-BE49-F238E27FC236}">
                <a16:creationId xmlns:a16="http://schemas.microsoft.com/office/drawing/2014/main" id="{B25D281C-FDF5-180B-4A4D-0929E0141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t="997" r="3468" b="2690"/>
          <a:stretch/>
        </p:blipFill>
        <p:spPr>
          <a:xfrm>
            <a:off x="4067174" y="1969298"/>
            <a:ext cx="4057651" cy="40639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A2F75-01F5-AD44-B4C8-0231CB72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24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84CEFE-3F98-7A2C-53B1-C8FC6860451E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C386F6-BD56-65B7-48C3-EFD1DA100255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2DF671-4F57-63B3-2290-427F5A890525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B1CE59-860E-1E2B-1BA1-271F6E27F15A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310BDA-8F0B-70F7-6BB9-193361D95302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2259828-3952-9330-BDDC-059B94B999B4}"/>
              </a:ext>
            </a:extLst>
          </p:cNvPr>
          <p:cNvGrpSpPr/>
          <p:nvPr/>
        </p:nvGrpSpPr>
        <p:grpSpPr>
          <a:xfrm>
            <a:off x="9395302" y="1017922"/>
            <a:ext cx="1049142" cy="269314"/>
            <a:chOff x="1278951" y="4420156"/>
            <a:chExt cx="2335184" cy="5994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8AAB9DB-5815-CBB8-3931-40C1C34EDB7F}"/>
                </a:ext>
              </a:extLst>
            </p:cNvPr>
            <p:cNvSpPr/>
            <p:nvPr/>
          </p:nvSpPr>
          <p:spPr>
            <a:xfrm rot="311538">
              <a:off x="1278951" y="4420156"/>
              <a:ext cx="2134437" cy="36006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65591C0-7E70-AEFE-DF86-A2066723A78B}"/>
                </a:ext>
              </a:extLst>
            </p:cNvPr>
            <p:cNvSpPr txBox="1"/>
            <p:nvPr/>
          </p:nvSpPr>
          <p:spPr>
            <a:xfrm>
              <a:off x="1419660" y="4711819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pic>
        <p:nvPicPr>
          <p:cNvPr id="16" name="Graphic 15" descr="Video camera with solid fill">
            <a:extLst>
              <a:ext uri="{FF2B5EF4-FFF2-40B4-BE49-F238E27FC236}">
                <a16:creationId xmlns:a16="http://schemas.microsoft.com/office/drawing/2014/main" id="{71BDC369-6BD7-BD70-9D17-9D2228F8A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18" name="Graphic 17" descr="Sun with solid fill">
            <a:extLst>
              <a:ext uri="{FF2B5EF4-FFF2-40B4-BE49-F238E27FC236}">
                <a16:creationId xmlns:a16="http://schemas.microsoft.com/office/drawing/2014/main" id="{B3EFB5C7-D2F0-A505-D1F3-E196816EE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BB09D14-71CC-F5A4-5259-FED60992B004}"/>
              </a:ext>
            </a:extLst>
          </p:cNvPr>
          <p:cNvGrpSpPr/>
          <p:nvPr/>
        </p:nvGrpSpPr>
        <p:grpSpPr>
          <a:xfrm>
            <a:off x="8982863" y="1019972"/>
            <a:ext cx="2178451" cy="152275"/>
            <a:chOff x="1881262" y="4377877"/>
            <a:chExt cx="3935188" cy="16793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27432E3-8241-B591-C899-D9EEE829BD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7"/>
              <a:ext cx="912823" cy="4720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986EFE4-15A2-0672-45B8-6CA4343063A8}"/>
                </a:ext>
              </a:extLst>
            </p:cNvPr>
            <p:cNvCxnSpPr>
              <a:cxnSpLocks/>
            </p:cNvCxnSpPr>
            <p:nvPr/>
          </p:nvCxnSpPr>
          <p:spPr>
            <a:xfrm>
              <a:off x="2794085" y="4425083"/>
              <a:ext cx="3022365" cy="120731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63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CAB830-C49C-7D0B-364E-F1499287C0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Single scattering, 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98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CAB830-C49C-7D0B-364E-F1499287C0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F6DD1-1F72-A74F-C56B-A54D49FDD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25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0505F3-2F2F-2B75-0CEF-2679DEBE7048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3093CF-415E-49E2-D40A-E4CE48AA72A2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ACBFC3-8192-04C8-EAFC-178CFF706EDF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C91505-CBD2-53A9-EBDD-F9CC76F17548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1A41E1-083F-4F9B-232D-88CD2A4E8153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p:pic>
        <p:nvPicPr>
          <p:cNvPr id="16" name="Content Placeholder 5" descr="A black and white image of a light&#10;&#10;Description automatically generated">
            <a:extLst>
              <a:ext uri="{FF2B5EF4-FFF2-40B4-BE49-F238E27FC236}">
                <a16:creationId xmlns:a16="http://schemas.microsoft.com/office/drawing/2014/main" id="{CBEE7001-5504-140A-E92E-D6F20E711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1487" r="2500" b="2040"/>
          <a:stretch/>
        </p:blipFill>
        <p:spPr>
          <a:xfrm>
            <a:off x="4074920" y="1996095"/>
            <a:ext cx="4042159" cy="403101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460C7B1-2058-C0DF-753B-67C0DD6E129F}"/>
              </a:ext>
            </a:extLst>
          </p:cNvPr>
          <p:cNvGrpSpPr/>
          <p:nvPr/>
        </p:nvGrpSpPr>
        <p:grpSpPr>
          <a:xfrm>
            <a:off x="9396135" y="1081213"/>
            <a:ext cx="1370840" cy="206026"/>
            <a:chOff x="1280805" y="4561019"/>
            <a:chExt cx="3051221" cy="45857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024A1C2-4569-2ACC-D449-CB5CF17BF964}"/>
                </a:ext>
              </a:extLst>
            </p:cNvPr>
            <p:cNvSpPr/>
            <p:nvPr/>
          </p:nvSpPr>
          <p:spPr>
            <a:xfrm rot="293079">
              <a:off x="1280805" y="4561019"/>
              <a:ext cx="3051221" cy="15878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D163B7-D5EA-157B-DFBE-B3BA940DCAEC}"/>
                </a:ext>
              </a:extLst>
            </p:cNvPr>
            <p:cNvSpPr txBox="1"/>
            <p:nvPr/>
          </p:nvSpPr>
          <p:spPr>
            <a:xfrm>
              <a:off x="1419660" y="4711815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9AB723-5B16-7054-FC29-C3CCEC3FBB19}"/>
              </a:ext>
            </a:extLst>
          </p:cNvPr>
          <p:cNvGrpSpPr/>
          <p:nvPr/>
        </p:nvGrpSpPr>
        <p:grpSpPr>
          <a:xfrm>
            <a:off x="8982863" y="1019972"/>
            <a:ext cx="2178451" cy="152275"/>
            <a:chOff x="1881262" y="4377877"/>
            <a:chExt cx="3935188" cy="16793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880D253-935B-9924-7956-4E25CC214B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7"/>
              <a:ext cx="912823" cy="4720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8989EC-5C1B-DDF6-F19D-B4E7C417126A}"/>
                </a:ext>
              </a:extLst>
            </p:cNvPr>
            <p:cNvCxnSpPr>
              <a:cxnSpLocks/>
            </p:cNvCxnSpPr>
            <p:nvPr/>
          </p:nvCxnSpPr>
          <p:spPr>
            <a:xfrm>
              <a:off x="2794085" y="4425083"/>
              <a:ext cx="3022365" cy="120731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4" name="Graphic 23" descr="Video camera with solid fill">
            <a:extLst>
              <a:ext uri="{FF2B5EF4-FFF2-40B4-BE49-F238E27FC236}">
                <a16:creationId xmlns:a16="http://schemas.microsoft.com/office/drawing/2014/main" id="{8864F51A-6258-4E8E-E657-63E828D6A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3" name="Graphic 2" descr="Sun with solid fill">
            <a:extLst>
              <a:ext uri="{FF2B5EF4-FFF2-40B4-BE49-F238E27FC236}">
                <a16:creationId xmlns:a16="http://schemas.microsoft.com/office/drawing/2014/main" id="{758DA6A3-9E6F-187F-4383-CE56CFD58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32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llage of images of a light&#10;&#10;Description automatically generated">
            <a:extLst>
              <a:ext uri="{FF2B5EF4-FFF2-40B4-BE49-F238E27FC236}">
                <a16:creationId xmlns:a16="http://schemas.microsoft.com/office/drawing/2014/main" id="{0B3B0DE3-7E9D-1BC4-4E66-D17A1FB5C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1565" r="5509" b="1830"/>
          <a:stretch/>
        </p:blipFill>
        <p:spPr>
          <a:xfrm>
            <a:off x="4079678" y="1981997"/>
            <a:ext cx="4037401" cy="404213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95</m:t>
                    </m:r>
                  </m:oMath>
                </a14:m>
                <a:r>
                  <a:rPr lang="en-DE" dirty="0"/>
                  <a:t>, path length 3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04B66-E596-A7F6-9D2D-FBD6C547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26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978C50-A5DA-754D-7F52-1540F1F2A3DF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0BBF4B-2F4A-10D9-DC6E-2F9A6FDD3729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83FBEB-1E44-35C5-3809-26076BB42381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29A76D-981C-7CC8-F5FB-8625DCF1299B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51849C-E08B-3A3F-1494-CACA0A14952F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0333B8-BBFA-9A85-E629-99071F9A0DD7}"/>
              </a:ext>
            </a:extLst>
          </p:cNvPr>
          <p:cNvGrpSpPr/>
          <p:nvPr/>
        </p:nvGrpSpPr>
        <p:grpSpPr>
          <a:xfrm>
            <a:off x="9405632" y="1061463"/>
            <a:ext cx="1195707" cy="225777"/>
            <a:chOff x="1301943" y="4517059"/>
            <a:chExt cx="2661409" cy="50253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7A473B1-41C7-920A-F418-3F0A85866415}"/>
                </a:ext>
              </a:extLst>
            </p:cNvPr>
            <p:cNvSpPr/>
            <p:nvPr/>
          </p:nvSpPr>
          <p:spPr>
            <a:xfrm rot="278902">
              <a:off x="1301943" y="4517059"/>
              <a:ext cx="2661409" cy="1945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F5E8BC-A292-F6E9-7666-C1D49B383819}"/>
                </a:ext>
              </a:extLst>
            </p:cNvPr>
            <p:cNvSpPr txBox="1"/>
            <p:nvPr/>
          </p:nvSpPr>
          <p:spPr>
            <a:xfrm>
              <a:off x="1419661" y="4711816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pic>
        <p:nvPicPr>
          <p:cNvPr id="16" name="Graphic 15" descr="Video camera with solid fill">
            <a:extLst>
              <a:ext uri="{FF2B5EF4-FFF2-40B4-BE49-F238E27FC236}">
                <a16:creationId xmlns:a16="http://schemas.microsoft.com/office/drawing/2014/main" id="{71C182B1-D62F-11A7-5864-28D15DE8C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17" name="Graphic 16" descr="Sun with solid fill">
            <a:extLst>
              <a:ext uri="{FF2B5EF4-FFF2-40B4-BE49-F238E27FC236}">
                <a16:creationId xmlns:a16="http://schemas.microsoft.com/office/drawing/2014/main" id="{32EAAC5F-F811-077D-C8CB-27747704D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17F7E58-975A-FC23-5FCB-1C33E73D22D2}"/>
              </a:ext>
            </a:extLst>
          </p:cNvPr>
          <p:cNvGrpSpPr/>
          <p:nvPr/>
        </p:nvGrpSpPr>
        <p:grpSpPr>
          <a:xfrm>
            <a:off x="8982863" y="1019972"/>
            <a:ext cx="2178451" cy="152275"/>
            <a:chOff x="1881262" y="4377877"/>
            <a:chExt cx="3935188" cy="16793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579A32F-8B3A-3CF3-E38D-CD8CDAA5B6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7"/>
              <a:ext cx="912823" cy="4720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43C0368-61C5-F649-08DC-DFC34EACF8BE}"/>
                </a:ext>
              </a:extLst>
            </p:cNvPr>
            <p:cNvCxnSpPr>
              <a:cxnSpLocks/>
            </p:cNvCxnSpPr>
            <p:nvPr/>
          </p:nvCxnSpPr>
          <p:spPr>
            <a:xfrm>
              <a:off x="2794085" y="4425083"/>
              <a:ext cx="3022365" cy="120731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3226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DE7BEF-8487-9A41-2CBA-10290E1F2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357" r="4685" b="1490"/>
          <a:stretch/>
        </p:blipFill>
        <p:spPr>
          <a:xfrm>
            <a:off x="4074920" y="1994719"/>
            <a:ext cx="4042159" cy="403741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95</m:t>
                    </m:r>
                  </m:oMath>
                </a14:m>
                <a:r>
                  <a:rPr lang="en-DE" dirty="0"/>
                  <a:t>, path length 4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04B66-E596-A7F6-9D2D-FBD6C547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27</a:t>
            </a:fld>
            <a:endParaRPr lang="en-D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21DA05-C6D8-ECC3-3C33-0ED6F495E19D}"/>
              </a:ext>
            </a:extLst>
          </p:cNvPr>
          <p:cNvGrpSpPr/>
          <p:nvPr/>
        </p:nvGrpSpPr>
        <p:grpSpPr>
          <a:xfrm>
            <a:off x="9405632" y="1061463"/>
            <a:ext cx="1195707" cy="225777"/>
            <a:chOff x="1301943" y="4517059"/>
            <a:chExt cx="2661409" cy="50253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D4397DF-4C08-9774-B408-9C9D18B3AA7E}"/>
                </a:ext>
              </a:extLst>
            </p:cNvPr>
            <p:cNvSpPr/>
            <p:nvPr/>
          </p:nvSpPr>
          <p:spPr>
            <a:xfrm rot="278902">
              <a:off x="1301943" y="4517059"/>
              <a:ext cx="2661409" cy="1945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BA44D2-11D6-3F59-C9CE-340851FF6094}"/>
                </a:ext>
              </a:extLst>
            </p:cNvPr>
            <p:cNvSpPr txBox="1"/>
            <p:nvPr/>
          </p:nvSpPr>
          <p:spPr>
            <a:xfrm>
              <a:off x="1419661" y="4711816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3CC3140-3494-57C8-9021-29C5F2AAF6CF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4E8A49-6790-622F-4285-9438BDFEC2C2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668C40-9143-E3C6-1883-CFCE6CA48132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60FADF-9EE0-827F-B0FC-E3DB1008F2B8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CA9C49-058E-5D89-D559-B72F5F7FC7DB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9D5E44-2AC8-1306-6A69-B5824F70EE9B}"/>
              </a:ext>
            </a:extLst>
          </p:cNvPr>
          <p:cNvGrpSpPr/>
          <p:nvPr/>
        </p:nvGrpSpPr>
        <p:grpSpPr>
          <a:xfrm>
            <a:off x="8982863" y="1019955"/>
            <a:ext cx="2243455" cy="93770"/>
            <a:chOff x="1881262" y="4377877"/>
            <a:chExt cx="4052613" cy="10341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A932ED-4131-116F-F304-60457BADA6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7"/>
              <a:ext cx="912823" cy="4720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97C49F-6A06-3658-6B24-F2210CAF2B56}"/>
                </a:ext>
              </a:extLst>
            </p:cNvPr>
            <p:cNvCxnSpPr>
              <a:cxnSpLocks/>
            </p:cNvCxnSpPr>
            <p:nvPr/>
          </p:nvCxnSpPr>
          <p:spPr>
            <a:xfrm>
              <a:off x="2794086" y="4425079"/>
              <a:ext cx="2043819" cy="6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D2CFA7-CFF1-B60B-8752-C7014B625A59}"/>
                </a:ext>
              </a:extLst>
            </p:cNvPr>
            <p:cNvCxnSpPr>
              <a:cxnSpLocks/>
            </p:cNvCxnSpPr>
            <p:nvPr/>
          </p:nvCxnSpPr>
          <p:spPr>
            <a:xfrm>
              <a:off x="4837904" y="4425079"/>
              <a:ext cx="1095971" cy="56213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6" name="Graphic 15" descr="Video camera with solid fill">
            <a:extLst>
              <a:ext uri="{FF2B5EF4-FFF2-40B4-BE49-F238E27FC236}">
                <a16:creationId xmlns:a16="http://schemas.microsoft.com/office/drawing/2014/main" id="{EA0621B0-F2EF-FD38-014D-262B277F9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22" name="Graphic 21" descr="Sun with solid fill">
            <a:extLst>
              <a:ext uri="{FF2B5EF4-FFF2-40B4-BE49-F238E27FC236}">
                <a16:creationId xmlns:a16="http://schemas.microsoft.com/office/drawing/2014/main" id="{FB3455CB-78D3-3F3A-E391-35ACCBE15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31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3C7F98-3FCB-ED48-8314-C2890E6D1787}"/>
              </a:ext>
            </a:extLst>
          </p:cNvPr>
          <p:cNvGrpSpPr/>
          <p:nvPr/>
        </p:nvGrpSpPr>
        <p:grpSpPr>
          <a:xfrm>
            <a:off x="9405632" y="1061463"/>
            <a:ext cx="1195707" cy="225777"/>
            <a:chOff x="1301943" y="4517059"/>
            <a:chExt cx="2661409" cy="50253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80BE67-3C8C-5493-6245-A82EE4E90254}"/>
                </a:ext>
              </a:extLst>
            </p:cNvPr>
            <p:cNvSpPr/>
            <p:nvPr/>
          </p:nvSpPr>
          <p:spPr>
            <a:xfrm rot="278902">
              <a:off x="1301943" y="4517059"/>
              <a:ext cx="2661409" cy="1945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A1A62E-6F97-F366-946C-2094F5B96BE0}"/>
                </a:ext>
              </a:extLst>
            </p:cNvPr>
            <p:cNvSpPr txBox="1"/>
            <p:nvPr/>
          </p:nvSpPr>
          <p:spPr>
            <a:xfrm>
              <a:off x="1419661" y="4711816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DFB07C-DC52-380D-C221-844F0E737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896" r="3349" b="1621"/>
          <a:stretch/>
        </p:blipFill>
        <p:spPr>
          <a:xfrm>
            <a:off x="4078124" y="1996094"/>
            <a:ext cx="4035750" cy="403101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95</m:t>
                    </m:r>
                  </m:oMath>
                </a14:m>
                <a:r>
                  <a:rPr lang="en-DE" dirty="0"/>
                  <a:t>, path length 5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04B66-E596-A7F6-9D2D-FBD6C547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28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4280EA-4CD7-1CA0-9759-44AF5CDD2D67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FB3823-B920-C5A8-4780-7D0179D27CB1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A06BEB-C229-4396-31EB-B02C0D6688A2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518A37-81D1-639D-ECC7-4B7F2D4423B8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191ACB-7E87-5CF0-1DB6-E5834FD5420A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E237AE-9706-FC4F-F0E5-7A9375B5D4F0}"/>
              </a:ext>
            </a:extLst>
          </p:cNvPr>
          <p:cNvGrpSpPr/>
          <p:nvPr/>
        </p:nvGrpSpPr>
        <p:grpSpPr>
          <a:xfrm>
            <a:off x="8982863" y="1015182"/>
            <a:ext cx="2221787" cy="94233"/>
            <a:chOff x="1881262" y="4372587"/>
            <a:chExt cx="4013472" cy="10392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7950E8-3050-CCEA-CEF6-C074F973A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7"/>
              <a:ext cx="912823" cy="4720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298A61-DF15-0054-B1BA-F3113AE36B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4086" y="4372587"/>
              <a:ext cx="996941" cy="5249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F00F66-7175-D8C6-CECD-37FD830F7083}"/>
                </a:ext>
              </a:extLst>
            </p:cNvPr>
            <p:cNvCxnSpPr>
              <a:cxnSpLocks/>
            </p:cNvCxnSpPr>
            <p:nvPr/>
          </p:nvCxnSpPr>
          <p:spPr>
            <a:xfrm>
              <a:off x="4896633" y="4377872"/>
              <a:ext cx="998101" cy="9864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0C1FE4B-22B6-A1E2-7381-66E5A41A137E}"/>
                </a:ext>
              </a:extLst>
            </p:cNvPr>
            <p:cNvCxnSpPr>
              <a:cxnSpLocks/>
            </p:cNvCxnSpPr>
            <p:nvPr/>
          </p:nvCxnSpPr>
          <p:spPr>
            <a:xfrm>
              <a:off x="3791027" y="4372587"/>
              <a:ext cx="1105606" cy="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7" name="Graphic 16" descr="Video camera with solid fill">
            <a:extLst>
              <a:ext uri="{FF2B5EF4-FFF2-40B4-BE49-F238E27FC236}">
                <a16:creationId xmlns:a16="http://schemas.microsoft.com/office/drawing/2014/main" id="{69C68B04-0620-1474-ABAE-2A57282C1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20" name="Graphic 19" descr="Sun with solid fill">
            <a:extLst>
              <a:ext uri="{FF2B5EF4-FFF2-40B4-BE49-F238E27FC236}">
                <a16:creationId xmlns:a16="http://schemas.microsoft.com/office/drawing/2014/main" id="{63BEB6D9-BC12-EBE2-9EF7-A9787487A7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27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5E43CC7-21C9-A1F8-DF9C-D3EF0EA12838}"/>
              </a:ext>
            </a:extLst>
          </p:cNvPr>
          <p:cNvGrpSpPr/>
          <p:nvPr/>
        </p:nvGrpSpPr>
        <p:grpSpPr>
          <a:xfrm>
            <a:off x="9338200" y="1070088"/>
            <a:ext cx="1195707" cy="217154"/>
            <a:chOff x="1151852" y="4536255"/>
            <a:chExt cx="2661410" cy="48334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E0B0106-BC66-EF64-90BE-AD112B80FE4F}"/>
                </a:ext>
              </a:extLst>
            </p:cNvPr>
            <p:cNvSpPr/>
            <p:nvPr/>
          </p:nvSpPr>
          <p:spPr>
            <a:xfrm rot="335906">
              <a:off x="1151852" y="4536255"/>
              <a:ext cx="2661410" cy="1945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376039-0A6D-9A91-D9D8-0F6924752960}"/>
                </a:ext>
              </a:extLst>
            </p:cNvPr>
            <p:cNvSpPr txBox="1"/>
            <p:nvPr/>
          </p:nvSpPr>
          <p:spPr>
            <a:xfrm>
              <a:off x="1419660" y="4711819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pic>
        <p:nvPicPr>
          <p:cNvPr id="6" name="Content Placeholder 5" descr="A collage of images of a number of objects&#10;&#10;Description automatically generated">
            <a:extLst>
              <a:ext uri="{FF2B5EF4-FFF2-40B4-BE49-F238E27FC236}">
                <a16:creationId xmlns:a16="http://schemas.microsoft.com/office/drawing/2014/main" id="{5FF6ECB2-B661-1965-7DE0-788A2FDD3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2117" r="3034" b="1929"/>
          <a:stretch/>
        </p:blipFill>
        <p:spPr>
          <a:xfrm>
            <a:off x="4079678" y="1989931"/>
            <a:ext cx="4047507" cy="405700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95</m:t>
                    </m:r>
                  </m:oMath>
                </a14:m>
                <a:r>
                  <a:rPr lang="en-DE" dirty="0"/>
                  <a:t>, path length 6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04B66-E596-A7F6-9D2D-FBD6C547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29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2C4A1E-1419-17AD-142B-30762640CED9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05DDBA-5D08-9996-E656-0AFC479AADFD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B3EFD5-11F9-7A62-8AD3-160CF7EE7DFC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88548B-BB06-386E-AACC-24458D07780F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7E55DA-31A8-FBB4-D023-0BD60F127474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E297C5-1849-DF19-B099-06B59EBDD121}"/>
              </a:ext>
            </a:extLst>
          </p:cNvPr>
          <p:cNvGrpSpPr/>
          <p:nvPr/>
        </p:nvGrpSpPr>
        <p:grpSpPr>
          <a:xfrm>
            <a:off x="8982863" y="1019952"/>
            <a:ext cx="2189285" cy="100302"/>
            <a:chOff x="1881262" y="4377878"/>
            <a:chExt cx="3954760" cy="11061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C66FA20-DAE5-64D6-2EDC-5BF08F6EE5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8"/>
              <a:ext cx="805022" cy="4720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FCE515-704F-BDDA-2926-F3DAE5D0BA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9031" y="4386657"/>
              <a:ext cx="868525" cy="2513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CE3C7C-D719-0E33-31E2-DC2285B98183}"/>
                </a:ext>
              </a:extLst>
            </p:cNvPr>
            <p:cNvCxnSpPr>
              <a:cxnSpLocks/>
            </p:cNvCxnSpPr>
            <p:nvPr/>
          </p:nvCxnSpPr>
          <p:spPr>
            <a:xfrm>
              <a:off x="5110180" y="4398028"/>
              <a:ext cx="725842" cy="9046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EA6CA42-079E-7AAC-35B0-F356CC8A5339}"/>
                </a:ext>
              </a:extLst>
            </p:cNvPr>
            <p:cNvCxnSpPr>
              <a:cxnSpLocks/>
            </p:cNvCxnSpPr>
            <p:nvPr/>
          </p:nvCxnSpPr>
          <p:spPr>
            <a:xfrm>
              <a:off x="4367555" y="4386657"/>
              <a:ext cx="742625" cy="8468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45017DE-BD16-F6F4-56AE-0F5DE9544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6284" y="4411795"/>
              <a:ext cx="812746" cy="13283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8" name="Graphic 17" descr="Video camera with solid fill">
            <a:extLst>
              <a:ext uri="{FF2B5EF4-FFF2-40B4-BE49-F238E27FC236}">
                <a16:creationId xmlns:a16="http://schemas.microsoft.com/office/drawing/2014/main" id="{B1C948C2-608D-6946-552C-4F75B1746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3" name="Graphic 2" descr="Sun with solid fill">
            <a:extLst>
              <a:ext uri="{FF2B5EF4-FFF2-40B4-BE49-F238E27FC236}">
                <a16:creationId xmlns:a16="http://schemas.microsoft.com/office/drawing/2014/main" id="{32B89B91-820E-978C-0AB5-B89995D0E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0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0293-4AA8-FD12-3D6D-75B775CC7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Content Placeholder 5" descr="A close-up of a cloud&#10;&#10;Description automatically generated">
            <a:extLst>
              <a:ext uri="{FF2B5EF4-FFF2-40B4-BE49-F238E27FC236}">
                <a16:creationId xmlns:a16="http://schemas.microsoft.com/office/drawing/2014/main" id="{5AF6AE25-1F2B-EBF3-A8A2-74725EC33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2192000" cy="5283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38386-EC0D-4B56-9836-ADEDF89F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3</a:t>
            </a:fld>
            <a:endParaRPr lang="en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31D985-A6C7-9EC2-E7CF-747AB945A735}"/>
              </a:ext>
            </a:extLst>
          </p:cNvPr>
          <p:cNvSpPr txBox="1"/>
          <p:nvPr/>
        </p:nvSpPr>
        <p:spPr>
          <a:xfrm>
            <a:off x="5440403" y="368957"/>
            <a:ext cx="1311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solidFill>
                  <a:schemeClr val="bg2"/>
                </a:solidFill>
              </a:rPr>
              <a:t>Reference</a:t>
            </a:r>
            <a:endParaRPr lang="en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38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12C521B-5F1D-EB67-0736-2A66E23436FD}"/>
              </a:ext>
            </a:extLst>
          </p:cNvPr>
          <p:cNvGrpSpPr/>
          <p:nvPr/>
        </p:nvGrpSpPr>
        <p:grpSpPr>
          <a:xfrm>
            <a:off x="9254252" y="1057573"/>
            <a:ext cx="1195707" cy="229667"/>
            <a:chOff x="965000" y="4508403"/>
            <a:chExt cx="2661408" cy="51119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A3DC60-51BC-EAB9-9FBA-F678727FE5D7}"/>
                </a:ext>
              </a:extLst>
            </p:cNvPr>
            <p:cNvSpPr/>
            <p:nvPr/>
          </p:nvSpPr>
          <p:spPr>
            <a:xfrm rot="295903">
              <a:off x="965000" y="4508403"/>
              <a:ext cx="2661408" cy="1945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A26050-5245-6A21-2851-D47DF9661BFF}"/>
                </a:ext>
              </a:extLst>
            </p:cNvPr>
            <p:cNvSpPr txBox="1"/>
            <p:nvPr/>
          </p:nvSpPr>
          <p:spPr>
            <a:xfrm>
              <a:off x="1419660" y="4711819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389F1B-5B2F-370E-6C54-B3E2BC001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1978" r="3872" b="3455"/>
          <a:stretch/>
        </p:blipFill>
        <p:spPr>
          <a:xfrm>
            <a:off x="4079678" y="1992312"/>
            <a:ext cx="4021568" cy="403101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95</m:t>
                    </m:r>
                  </m:oMath>
                </a14:m>
                <a:r>
                  <a:rPr lang="en-DE" dirty="0"/>
                  <a:t>, path length 7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04B66-E596-A7F6-9D2D-FBD6C547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30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365B41-FE9C-14B3-2343-0DC096FFA37B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C45D06-04D3-7731-3AE4-C8F94D07F31C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0F9CF4-C168-B83C-5E78-9D5EF1C6A367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0F66D2-BBC0-5E75-4E77-0D229652D3C0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470155-9360-B6A0-DCF8-3573541B8279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C010B5-BE97-EB73-02AE-8CBB51A5BAF4}"/>
              </a:ext>
            </a:extLst>
          </p:cNvPr>
          <p:cNvGrpSpPr/>
          <p:nvPr/>
        </p:nvGrpSpPr>
        <p:grpSpPr>
          <a:xfrm>
            <a:off x="8982863" y="1019953"/>
            <a:ext cx="2226122" cy="113301"/>
            <a:chOff x="1881262" y="4377878"/>
            <a:chExt cx="4021302" cy="12495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EB5FC-0CCD-EF9F-F81A-884CDF7397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8"/>
              <a:ext cx="624214" cy="3391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220C78-A817-73A0-EFFA-5B4E60D637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7688" y="4409243"/>
              <a:ext cx="615899" cy="818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57278C7-EA46-0E70-0124-964C07A24B55}"/>
                </a:ext>
              </a:extLst>
            </p:cNvPr>
            <p:cNvCxnSpPr>
              <a:cxnSpLocks/>
            </p:cNvCxnSpPr>
            <p:nvPr/>
          </p:nvCxnSpPr>
          <p:spPr>
            <a:xfrm>
              <a:off x="5276037" y="4413334"/>
              <a:ext cx="626527" cy="8949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A19123-5E20-3449-2932-2D472FBDDD88}"/>
                </a:ext>
              </a:extLst>
            </p:cNvPr>
            <p:cNvCxnSpPr>
              <a:cxnSpLocks/>
            </p:cNvCxnSpPr>
            <p:nvPr/>
          </p:nvCxnSpPr>
          <p:spPr>
            <a:xfrm>
              <a:off x="4559088" y="4405924"/>
              <a:ext cx="716949" cy="8468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69670F-2D76-DFE4-36B6-DDF2624E81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7326" y="4413332"/>
              <a:ext cx="804861" cy="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2E0D89-45FF-DFB2-ED50-99643DC8BB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5476" y="4413334"/>
              <a:ext cx="621850" cy="408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9" name="Graphic 18" descr="Video camera with solid fill">
            <a:extLst>
              <a:ext uri="{FF2B5EF4-FFF2-40B4-BE49-F238E27FC236}">
                <a16:creationId xmlns:a16="http://schemas.microsoft.com/office/drawing/2014/main" id="{9D5DBABF-2972-3E49-1993-2DE2CB3E5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3" name="Graphic 2" descr="Sun with solid fill">
            <a:extLst>
              <a:ext uri="{FF2B5EF4-FFF2-40B4-BE49-F238E27FC236}">
                <a16:creationId xmlns:a16="http://schemas.microsoft.com/office/drawing/2014/main" id="{6B9ABA2F-6F02-7445-24CD-61CF5E0F9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56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43B947B-ED83-FA7C-5906-7A7CC4A3A343}"/>
              </a:ext>
            </a:extLst>
          </p:cNvPr>
          <p:cNvGrpSpPr/>
          <p:nvPr/>
        </p:nvGrpSpPr>
        <p:grpSpPr>
          <a:xfrm>
            <a:off x="9254252" y="1057573"/>
            <a:ext cx="1195707" cy="229667"/>
            <a:chOff x="965000" y="4508403"/>
            <a:chExt cx="2661408" cy="511193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759A5CE-290D-0732-DF6A-951702D2FD24}"/>
                </a:ext>
              </a:extLst>
            </p:cNvPr>
            <p:cNvSpPr/>
            <p:nvPr/>
          </p:nvSpPr>
          <p:spPr>
            <a:xfrm rot="295903">
              <a:off x="965000" y="4508403"/>
              <a:ext cx="2661408" cy="1945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>
              <a:defPPr>
                <a:defRPr lang="en-DE"/>
              </a:defPPr>
              <a:lvl1pPr marL="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D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EC99C8-BF45-575A-7B3A-6C1589A4A7B6}"/>
                </a:ext>
              </a:extLst>
            </p:cNvPr>
            <p:cNvSpPr txBox="1"/>
            <p:nvPr/>
          </p:nvSpPr>
          <p:spPr>
            <a:xfrm>
              <a:off x="1419660" y="4711819"/>
              <a:ext cx="21944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DE" sz="1400" dirty="0">
                  <a:solidFill>
                    <a:schemeClr val="accent4">
                      <a:lumMod val="75000"/>
                    </a:schemeClr>
                  </a:solidFill>
                </a:rPr>
                <a:t>phase function</a:t>
              </a:r>
            </a:p>
          </p:txBody>
        </p:sp>
      </p:grpSp>
      <p:pic>
        <p:nvPicPr>
          <p:cNvPr id="6" name="Content Placeholder 5" descr="A collage of images of a number of objects&#10;&#10;Description automatically generated">
            <a:extLst>
              <a:ext uri="{FF2B5EF4-FFF2-40B4-BE49-F238E27FC236}">
                <a16:creationId xmlns:a16="http://schemas.microsoft.com/office/drawing/2014/main" id="{9144DB9D-15F0-F960-2F98-8A9CF9FBF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t="1330" r="3914" b="2940"/>
          <a:stretch/>
        </p:blipFill>
        <p:spPr>
          <a:xfrm>
            <a:off x="4070162" y="1996094"/>
            <a:ext cx="4042159" cy="404691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95</m:t>
                    </m:r>
                  </m:oMath>
                </a14:m>
                <a:r>
                  <a:rPr lang="en-DE" dirty="0"/>
                  <a:t>, path length 8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29B550-1951-B0A9-3A3C-93224756EE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04B66-E596-A7F6-9D2D-FBD6C547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31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391449-F9F1-0BF9-9FC8-D5EBE7D2F127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20BEC3-D15F-D29B-1085-3E8C754C30BB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Equiangular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Kulla</a:t>
              </a:r>
              <a:r>
                <a:rPr lang="en-DE" sz="1400" dirty="0"/>
                <a:t> et al. 2012]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8CD112-18D8-5176-9E11-C7706A4A649C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MVNEE</a:t>
              </a:r>
            </a:p>
            <a:p>
              <a:pPr algn="ctr"/>
              <a:r>
                <a:rPr lang="en-DE" sz="1400" dirty="0"/>
                <a:t>[Weber et al. 2017]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6921E1-3EDC-9637-E9F3-61744D989EE3}"/>
                </a:ext>
              </a:extLst>
            </p:cNvPr>
            <p:cNvSpPr>
              <a:spLocks/>
            </p:cNvSpPr>
            <p:nvPr/>
          </p:nvSpPr>
          <p:spPr>
            <a:xfrm>
              <a:off x="2548004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OMNEE</a:t>
              </a:r>
            </a:p>
            <a:p>
              <a:pPr algn="ctr"/>
              <a:r>
                <a:rPr lang="en-DE" sz="1400" dirty="0"/>
                <a:t>[</a:t>
              </a:r>
              <a:r>
                <a:rPr lang="en-DE" sz="1400" dirty="0" err="1"/>
                <a:t>Hanika</a:t>
              </a:r>
              <a:r>
                <a:rPr lang="en-DE" sz="1400" dirty="0"/>
                <a:t> et al. 2022]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FD7E1E-39D3-39B1-FE3C-5EFA571BD005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Bridges</a:t>
              </a:r>
              <a:endParaRPr lang="en-DE" sz="1400" dirty="0"/>
            </a:p>
            <a:p>
              <a:pPr algn="ctr"/>
              <a:r>
                <a:rPr lang="en-DE" sz="1400" dirty="0"/>
                <a:t>Ours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7EA1A9-BAB5-E6BC-7720-68A306DA559D}"/>
              </a:ext>
            </a:extLst>
          </p:cNvPr>
          <p:cNvGrpSpPr/>
          <p:nvPr/>
        </p:nvGrpSpPr>
        <p:grpSpPr>
          <a:xfrm>
            <a:off x="8982863" y="1019944"/>
            <a:ext cx="2245595" cy="104636"/>
            <a:chOff x="1881262" y="4377878"/>
            <a:chExt cx="4056479" cy="11539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E613FA-8569-9189-D1FD-A1D79DF8B3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1262" y="4377878"/>
              <a:ext cx="624214" cy="3391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03BAF3-FBD1-7C38-AFC0-E7BF098782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8083" y="4382559"/>
              <a:ext cx="615899" cy="8180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85F56A-BF46-EE05-BFAB-22CCE806B683}"/>
                </a:ext>
              </a:extLst>
            </p:cNvPr>
            <p:cNvCxnSpPr>
              <a:cxnSpLocks/>
            </p:cNvCxnSpPr>
            <p:nvPr/>
          </p:nvCxnSpPr>
          <p:spPr>
            <a:xfrm>
              <a:off x="5473140" y="4405934"/>
              <a:ext cx="464601" cy="87343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A2A90A-B22B-CEFA-75EE-D8414B9DABC8}"/>
                </a:ext>
              </a:extLst>
            </p:cNvPr>
            <p:cNvCxnSpPr>
              <a:cxnSpLocks/>
            </p:cNvCxnSpPr>
            <p:nvPr/>
          </p:nvCxnSpPr>
          <p:spPr>
            <a:xfrm>
              <a:off x="4870724" y="4377878"/>
              <a:ext cx="602416" cy="2804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0C5B9F9-0E04-3F5C-AD64-C79FBA9C62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7953" y="4405925"/>
              <a:ext cx="640290" cy="36896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A3BDC2-F31D-5AF0-522D-EB270EE6CA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5476" y="4405925"/>
              <a:ext cx="502476" cy="740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CA4DBA8-5ADA-76FB-6EE4-333AE84B19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8242" y="4386649"/>
              <a:ext cx="599840" cy="56172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0" name="Graphic 19" descr="Video camera with solid fill">
            <a:extLst>
              <a:ext uri="{FF2B5EF4-FFF2-40B4-BE49-F238E27FC236}">
                <a16:creationId xmlns:a16="http://schemas.microsoft.com/office/drawing/2014/main" id="{3EB77027-8DF5-FA82-4E0D-56F9C536D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pic>
        <p:nvPicPr>
          <p:cNvPr id="3" name="Graphic 2" descr="Sun with solid fill">
            <a:extLst>
              <a:ext uri="{FF2B5EF4-FFF2-40B4-BE49-F238E27FC236}">
                <a16:creationId xmlns:a16="http://schemas.microsoft.com/office/drawing/2014/main" id="{6DF268B2-4166-398E-5C90-24BA99278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16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D177-8D67-31DE-E069-24E45BE7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Long paths: length 20, 50, 100</a:t>
            </a:r>
          </a:p>
        </p:txBody>
      </p:sp>
      <p:pic>
        <p:nvPicPr>
          <p:cNvPr id="6" name="Content Placeholder 5" descr="A screenshot of a graph&#10;&#10;Description automatically generated">
            <a:extLst>
              <a:ext uri="{FF2B5EF4-FFF2-40B4-BE49-F238E27FC236}">
                <a16:creationId xmlns:a16="http://schemas.microsoft.com/office/drawing/2014/main" id="{30F94A1C-9232-B5C2-232F-F31A1FE10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13" y="1825625"/>
            <a:ext cx="92009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BA8D1-F88A-22C9-CC83-F88A37AC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32</a:t>
            </a:fld>
            <a:endParaRPr lang="en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EE3A44-0EEE-F482-9DC8-099FAFE47C64}"/>
              </a:ext>
            </a:extLst>
          </p:cNvPr>
          <p:cNvCxnSpPr>
            <a:cxnSpLocks/>
          </p:cNvCxnSpPr>
          <p:nvPr/>
        </p:nvCxnSpPr>
        <p:spPr>
          <a:xfrm flipH="1" flipV="1">
            <a:off x="8982863" y="1019968"/>
            <a:ext cx="198020" cy="32149"/>
          </a:xfrm>
          <a:prstGeom prst="line">
            <a:avLst/>
          </a:prstGeom>
          <a:ln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EB558B-6438-0A6B-DB83-C5BB4A085D80}"/>
              </a:ext>
            </a:extLst>
          </p:cNvPr>
          <p:cNvCxnSpPr>
            <a:cxnSpLocks/>
          </p:cNvCxnSpPr>
          <p:nvPr/>
        </p:nvCxnSpPr>
        <p:spPr>
          <a:xfrm flipH="1" flipV="1">
            <a:off x="9400371" y="1045399"/>
            <a:ext cx="192377" cy="6718"/>
          </a:xfrm>
          <a:prstGeom prst="line">
            <a:avLst/>
          </a:prstGeom>
          <a:ln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71E6D8-C790-39DF-6F39-FBD3809A5D19}"/>
              </a:ext>
            </a:extLst>
          </p:cNvPr>
          <p:cNvGrpSpPr/>
          <p:nvPr/>
        </p:nvGrpSpPr>
        <p:grpSpPr>
          <a:xfrm rot="534044">
            <a:off x="10226788" y="1076079"/>
            <a:ext cx="979790" cy="83862"/>
            <a:chOff x="10213838" y="1073912"/>
            <a:chExt cx="979790" cy="8386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8B85CE-6AE1-023E-2CC0-DD95A742CD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9325" y="1094421"/>
              <a:ext cx="220751" cy="1609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AFED56F-97D4-BAF4-2F0D-4B14CC6513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4493" y="1073912"/>
              <a:ext cx="159135" cy="41018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D85504-B4A6-BBA3-4E26-19182B3EAEEB}"/>
                </a:ext>
              </a:extLst>
            </p:cNvPr>
            <p:cNvCxnSpPr>
              <a:cxnSpLocks/>
            </p:cNvCxnSpPr>
            <p:nvPr/>
          </p:nvCxnSpPr>
          <p:spPr>
            <a:xfrm>
              <a:off x="10850076" y="1094421"/>
              <a:ext cx="184417" cy="1609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00C4BC2-BCCD-E09C-A54A-ACEEC27105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3838" y="1124297"/>
              <a:ext cx="193857" cy="33477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A1828C9-F29E-4EAA-A26D-17E0670C8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7695" y="1110518"/>
              <a:ext cx="221630" cy="13769"/>
            </a:xfrm>
            <a:prstGeom prst="line">
              <a:avLst/>
            </a:prstGeom>
            <a:ln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A5929A-AF25-2C6B-ACC7-BDE5EE48B28A}"/>
              </a:ext>
            </a:extLst>
          </p:cNvPr>
          <p:cNvCxnSpPr>
            <a:cxnSpLocks/>
          </p:cNvCxnSpPr>
          <p:nvPr/>
        </p:nvCxnSpPr>
        <p:spPr>
          <a:xfrm flipH="1">
            <a:off x="9180883" y="1045399"/>
            <a:ext cx="219488" cy="6718"/>
          </a:xfrm>
          <a:prstGeom prst="line">
            <a:avLst/>
          </a:prstGeom>
          <a:ln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7BEBA1-1358-C211-D731-69EC3635600E}"/>
              </a:ext>
            </a:extLst>
          </p:cNvPr>
          <p:cNvCxnSpPr>
            <a:cxnSpLocks/>
          </p:cNvCxnSpPr>
          <p:nvPr/>
        </p:nvCxnSpPr>
        <p:spPr>
          <a:xfrm flipH="1" flipV="1">
            <a:off x="10045827" y="1064015"/>
            <a:ext cx="99893" cy="9907"/>
          </a:xfrm>
          <a:prstGeom prst="line">
            <a:avLst/>
          </a:prstGeom>
          <a:ln>
            <a:solidFill>
              <a:schemeClr val="accent4"/>
            </a:solidFill>
            <a:prstDash val="sysDot"/>
            <a:headEnd type="none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3" name="Graphic 12" descr="Video camera with solid fill">
            <a:extLst>
              <a:ext uri="{FF2B5EF4-FFF2-40B4-BE49-F238E27FC236}">
                <a16:creationId xmlns:a16="http://schemas.microsoft.com/office/drawing/2014/main" id="{3F64000F-8574-6F6A-B822-8AF0376CC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02860">
            <a:off x="8421440" y="631717"/>
            <a:ext cx="542436" cy="54243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911531B-4E72-09E6-B1E8-010456535B47}"/>
              </a:ext>
            </a:extLst>
          </p:cNvPr>
          <p:cNvCxnSpPr>
            <a:cxnSpLocks/>
          </p:cNvCxnSpPr>
          <p:nvPr/>
        </p:nvCxnSpPr>
        <p:spPr>
          <a:xfrm flipH="1" flipV="1">
            <a:off x="9592748" y="1052098"/>
            <a:ext cx="175196" cy="16852"/>
          </a:xfrm>
          <a:prstGeom prst="line">
            <a:avLst/>
          </a:prstGeom>
          <a:ln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AF8349-4DB0-5368-379D-50B43A36B4A8}"/>
              </a:ext>
            </a:extLst>
          </p:cNvPr>
          <p:cNvCxnSpPr>
            <a:cxnSpLocks/>
          </p:cNvCxnSpPr>
          <p:nvPr/>
        </p:nvCxnSpPr>
        <p:spPr>
          <a:xfrm flipH="1">
            <a:off x="9767944" y="1052098"/>
            <a:ext cx="181343" cy="16852"/>
          </a:xfrm>
          <a:prstGeom prst="line">
            <a:avLst/>
          </a:prstGeom>
          <a:ln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5" name="Graphic 14" descr="Sun with solid fill">
            <a:extLst>
              <a:ext uri="{FF2B5EF4-FFF2-40B4-BE49-F238E27FC236}">
                <a16:creationId xmlns:a16="http://schemas.microsoft.com/office/drawing/2014/main" id="{50ABAF62-875F-3102-6972-432FDDA71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321484">
            <a:off x="11222144" y="874177"/>
            <a:ext cx="600445" cy="60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53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D73A-F5BD-CAE3-4348-1E3AF70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Bridge vertex count</a:t>
            </a:r>
          </a:p>
        </p:txBody>
      </p:sp>
      <p:pic>
        <p:nvPicPr>
          <p:cNvPr id="6" name="Content Placeholder 5" descr="A black circle with a light on it&#10;&#10;Description automatically generated">
            <a:extLst>
              <a:ext uri="{FF2B5EF4-FFF2-40B4-BE49-F238E27FC236}">
                <a16:creationId xmlns:a16="http://schemas.microsoft.com/office/drawing/2014/main" id="{BABDE97A-5CFC-8383-E8F6-883420939E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13750" b="31793"/>
          <a:stretch/>
        </p:blipFill>
        <p:spPr>
          <a:xfrm>
            <a:off x="838200" y="1690688"/>
            <a:ext cx="10515600" cy="4612508"/>
          </a:xfrm>
          <a:ln w="127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96550"/>
                      <a:gd name="connsiteY0" fmla="*/ 0 h 4486275"/>
                      <a:gd name="connsiteX1" fmla="*/ 699770 w 10496550"/>
                      <a:gd name="connsiteY1" fmla="*/ 0 h 4486275"/>
                      <a:gd name="connsiteX2" fmla="*/ 1294575 w 10496550"/>
                      <a:gd name="connsiteY2" fmla="*/ 0 h 4486275"/>
                      <a:gd name="connsiteX3" fmla="*/ 1994345 w 10496550"/>
                      <a:gd name="connsiteY3" fmla="*/ 0 h 4486275"/>
                      <a:gd name="connsiteX4" fmla="*/ 2799080 w 10496550"/>
                      <a:gd name="connsiteY4" fmla="*/ 0 h 4486275"/>
                      <a:gd name="connsiteX5" fmla="*/ 3603816 w 10496550"/>
                      <a:gd name="connsiteY5" fmla="*/ 0 h 4486275"/>
                      <a:gd name="connsiteX6" fmla="*/ 4408551 w 10496550"/>
                      <a:gd name="connsiteY6" fmla="*/ 0 h 4486275"/>
                      <a:gd name="connsiteX7" fmla="*/ 5318252 w 10496550"/>
                      <a:gd name="connsiteY7" fmla="*/ 0 h 4486275"/>
                      <a:gd name="connsiteX8" fmla="*/ 6018022 w 10496550"/>
                      <a:gd name="connsiteY8" fmla="*/ 0 h 4486275"/>
                      <a:gd name="connsiteX9" fmla="*/ 6822757 w 10496550"/>
                      <a:gd name="connsiteY9" fmla="*/ 0 h 4486275"/>
                      <a:gd name="connsiteX10" fmla="*/ 7522527 w 10496550"/>
                      <a:gd name="connsiteY10" fmla="*/ 0 h 4486275"/>
                      <a:gd name="connsiteX11" fmla="*/ 8222297 w 10496550"/>
                      <a:gd name="connsiteY11" fmla="*/ 0 h 4486275"/>
                      <a:gd name="connsiteX12" fmla="*/ 8922067 w 10496550"/>
                      <a:gd name="connsiteY12" fmla="*/ 0 h 4486275"/>
                      <a:gd name="connsiteX13" fmla="*/ 9306941 w 10496550"/>
                      <a:gd name="connsiteY13" fmla="*/ 0 h 4486275"/>
                      <a:gd name="connsiteX14" fmla="*/ 10496550 w 10496550"/>
                      <a:gd name="connsiteY14" fmla="*/ 0 h 4486275"/>
                      <a:gd name="connsiteX15" fmla="*/ 10496550 w 10496550"/>
                      <a:gd name="connsiteY15" fmla="*/ 506308 h 4486275"/>
                      <a:gd name="connsiteX16" fmla="*/ 10496550 w 10496550"/>
                      <a:gd name="connsiteY16" fmla="*/ 1192067 h 4486275"/>
                      <a:gd name="connsiteX17" fmla="*/ 10496550 w 10496550"/>
                      <a:gd name="connsiteY17" fmla="*/ 1788101 h 4486275"/>
                      <a:gd name="connsiteX18" fmla="*/ 10496550 w 10496550"/>
                      <a:gd name="connsiteY18" fmla="*/ 2339272 h 4486275"/>
                      <a:gd name="connsiteX19" fmla="*/ 10496550 w 10496550"/>
                      <a:gd name="connsiteY19" fmla="*/ 2845580 h 4486275"/>
                      <a:gd name="connsiteX20" fmla="*/ 10496550 w 10496550"/>
                      <a:gd name="connsiteY20" fmla="*/ 3396751 h 4486275"/>
                      <a:gd name="connsiteX21" fmla="*/ 10496550 w 10496550"/>
                      <a:gd name="connsiteY21" fmla="*/ 4486275 h 4486275"/>
                      <a:gd name="connsiteX22" fmla="*/ 9796780 w 10496550"/>
                      <a:gd name="connsiteY22" fmla="*/ 4486275 h 4486275"/>
                      <a:gd name="connsiteX23" fmla="*/ 8887079 w 10496550"/>
                      <a:gd name="connsiteY23" fmla="*/ 4486275 h 4486275"/>
                      <a:gd name="connsiteX24" fmla="*/ 7977378 w 10496550"/>
                      <a:gd name="connsiteY24" fmla="*/ 4486275 h 4486275"/>
                      <a:gd name="connsiteX25" fmla="*/ 7277608 w 10496550"/>
                      <a:gd name="connsiteY25" fmla="*/ 4486275 h 4486275"/>
                      <a:gd name="connsiteX26" fmla="*/ 6367907 w 10496550"/>
                      <a:gd name="connsiteY26" fmla="*/ 4486275 h 4486275"/>
                      <a:gd name="connsiteX27" fmla="*/ 5668137 w 10496550"/>
                      <a:gd name="connsiteY27" fmla="*/ 4486275 h 4486275"/>
                      <a:gd name="connsiteX28" fmla="*/ 4863402 w 10496550"/>
                      <a:gd name="connsiteY28" fmla="*/ 4486275 h 4486275"/>
                      <a:gd name="connsiteX29" fmla="*/ 4478528 w 10496550"/>
                      <a:gd name="connsiteY29" fmla="*/ 4486275 h 4486275"/>
                      <a:gd name="connsiteX30" fmla="*/ 3568827 w 10496550"/>
                      <a:gd name="connsiteY30" fmla="*/ 4486275 h 4486275"/>
                      <a:gd name="connsiteX31" fmla="*/ 2974023 w 10496550"/>
                      <a:gd name="connsiteY31" fmla="*/ 4486275 h 4486275"/>
                      <a:gd name="connsiteX32" fmla="*/ 2169287 w 10496550"/>
                      <a:gd name="connsiteY32" fmla="*/ 4486275 h 4486275"/>
                      <a:gd name="connsiteX33" fmla="*/ 1784414 w 10496550"/>
                      <a:gd name="connsiteY33" fmla="*/ 4486275 h 4486275"/>
                      <a:gd name="connsiteX34" fmla="*/ 874713 w 10496550"/>
                      <a:gd name="connsiteY34" fmla="*/ 4486275 h 4486275"/>
                      <a:gd name="connsiteX35" fmla="*/ 0 w 10496550"/>
                      <a:gd name="connsiteY35" fmla="*/ 4486275 h 4486275"/>
                      <a:gd name="connsiteX36" fmla="*/ 0 w 10496550"/>
                      <a:gd name="connsiteY36" fmla="*/ 3845379 h 4486275"/>
                      <a:gd name="connsiteX37" fmla="*/ 0 w 10496550"/>
                      <a:gd name="connsiteY37" fmla="*/ 3339070 h 4486275"/>
                      <a:gd name="connsiteX38" fmla="*/ 0 w 10496550"/>
                      <a:gd name="connsiteY38" fmla="*/ 2608448 h 4486275"/>
                      <a:gd name="connsiteX39" fmla="*/ 0 w 10496550"/>
                      <a:gd name="connsiteY39" fmla="*/ 2102140 h 4486275"/>
                      <a:gd name="connsiteX40" fmla="*/ 0 w 10496550"/>
                      <a:gd name="connsiteY40" fmla="*/ 1461244 h 4486275"/>
                      <a:gd name="connsiteX41" fmla="*/ 0 w 10496550"/>
                      <a:gd name="connsiteY41" fmla="*/ 954936 h 4486275"/>
                      <a:gd name="connsiteX42" fmla="*/ 0 w 10496550"/>
                      <a:gd name="connsiteY42" fmla="*/ 0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496550" h="4486275" fill="none" extrusionOk="0">
                        <a:moveTo>
                          <a:pt x="0" y="0"/>
                        </a:moveTo>
                        <a:cubicBezTo>
                          <a:pt x="285644" y="6564"/>
                          <a:pt x="383845" y="-8894"/>
                          <a:pt x="699770" y="0"/>
                        </a:cubicBezTo>
                        <a:cubicBezTo>
                          <a:pt x="1015695" y="8894"/>
                          <a:pt x="1110437" y="-21815"/>
                          <a:pt x="1294575" y="0"/>
                        </a:cubicBezTo>
                        <a:cubicBezTo>
                          <a:pt x="1478713" y="21815"/>
                          <a:pt x="1687171" y="-15603"/>
                          <a:pt x="1994345" y="0"/>
                        </a:cubicBezTo>
                        <a:cubicBezTo>
                          <a:pt x="2301519" y="15603"/>
                          <a:pt x="2418127" y="31927"/>
                          <a:pt x="2799080" y="0"/>
                        </a:cubicBezTo>
                        <a:cubicBezTo>
                          <a:pt x="3180033" y="-31927"/>
                          <a:pt x="3371477" y="10303"/>
                          <a:pt x="3603816" y="0"/>
                        </a:cubicBezTo>
                        <a:cubicBezTo>
                          <a:pt x="3836155" y="-10303"/>
                          <a:pt x="4042741" y="3288"/>
                          <a:pt x="4408551" y="0"/>
                        </a:cubicBezTo>
                        <a:cubicBezTo>
                          <a:pt x="4774362" y="-3288"/>
                          <a:pt x="5036430" y="36419"/>
                          <a:pt x="5318252" y="0"/>
                        </a:cubicBezTo>
                        <a:cubicBezTo>
                          <a:pt x="5600074" y="-36419"/>
                          <a:pt x="5820473" y="7223"/>
                          <a:pt x="6018022" y="0"/>
                        </a:cubicBezTo>
                        <a:cubicBezTo>
                          <a:pt x="6215571" y="-7223"/>
                          <a:pt x="6533835" y="-37697"/>
                          <a:pt x="6822757" y="0"/>
                        </a:cubicBezTo>
                        <a:cubicBezTo>
                          <a:pt x="7111679" y="37697"/>
                          <a:pt x="7309083" y="-4895"/>
                          <a:pt x="7522527" y="0"/>
                        </a:cubicBezTo>
                        <a:cubicBezTo>
                          <a:pt x="7735971" y="4895"/>
                          <a:pt x="7945517" y="32335"/>
                          <a:pt x="8222297" y="0"/>
                        </a:cubicBezTo>
                        <a:cubicBezTo>
                          <a:pt x="8499077" y="-32335"/>
                          <a:pt x="8632956" y="-23408"/>
                          <a:pt x="8922067" y="0"/>
                        </a:cubicBezTo>
                        <a:cubicBezTo>
                          <a:pt x="9211178" y="23408"/>
                          <a:pt x="9162226" y="5685"/>
                          <a:pt x="9306941" y="0"/>
                        </a:cubicBezTo>
                        <a:cubicBezTo>
                          <a:pt x="9451656" y="-5685"/>
                          <a:pt x="10009525" y="55469"/>
                          <a:pt x="10496550" y="0"/>
                        </a:cubicBezTo>
                        <a:cubicBezTo>
                          <a:pt x="10513994" y="246071"/>
                          <a:pt x="10486731" y="298955"/>
                          <a:pt x="10496550" y="506308"/>
                        </a:cubicBezTo>
                        <a:cubicBezTo>
                          <a:pt x="10506369" y="713661"/>
                          <a:pt x="10524848" y="1011899"/>
                          <a:pt x="10496550" y="1192067"/>
                        </a:cubicBezTo>
                        <a:cubicBezTo>
                          <a:pt x="10468252" y="1372235"/>
                          <a:pt x="10500150" y="1664984"/>
                          <a:pt x="10496550" y="1788101"/>
                        </a:cubicBezTo>
                        <a:cubicBezTo>
                          <a:pt x="10492950" y="1911218"/>
                          <a:pt x="10505836" y="2154347"/>
                          <a:pt x="10496550" y="2339272"/>
                        </a:cubicBezTo>
                        <a:cubicBezTo>
                          <a:pt x="10487264" y="2524197"/>
                          <a:pt x="10496587" y="2721529"/>
                          <a:pt x="10496550" y="2845580"/>
                        </a:cubicBezTo>
                        <a:cubicBezTo>
                          <a:pt x="10496513" y="2969631"/>
                          <a:pt x="10489511" y="3212575"/>
                          <a:pt x="10496550" y="3396751"/>
                        </a:cubicBezTo>
                        <a:cubicBezTo>
                          <a:pt x="10503589" y="3580927"/>
                          <a:pt x="10538220" y="4003770"/>
                          <a:pt x="10496550" y="4486275"/>
                        </a:cubicBezTo>
                        <a:cubicBezTo>
                          <a:pt x="10273476" y="4501095"/>
                          <a:pt x="9940400" y="4473755"/>
                          <a:pt x="9796780" y="4486275"/>
                        </a:cubicBezTo>
                        <a:cubicBezTo>
                          <a:pt x="9653160" y="4498796"/>
                          <a:pt x="9326108" y="4475828"/>
                          <a:pt x="8887079" y="4486275"/>
                        </a:cubicBezTo>
                        <a:cubicBezTo>
                          <a:pt x="8448050" y="4496722"/>
                          <a:pt x="8207857" y="4458745"/>
                          <a:pt x="7977378" y="4486275"/>
                        </a:cubicBezTo>
                        <a:cubicBezTo>
                          <a:pt x="7746899" y="4513805"/>
                          <a:pt x="7625336" y="4478145"/>
                          <a:pt x="7277608" y="4486275"/>
                        </a:cubicBezTo>
                        <a:cubicBezTo>
                          <a:pt x="6929880" y="4494406"/>
                          <a:pt x="6714007" y="4514279"/>
                          <a:pt x="6367907" y="4486275"/>
                        </a:cubicBezTo>
                        <a:cubicBezTo>
                          <a:pt x="6021807" y="4458271"/>
                          <a:pt x="5838479" y="4463209"/>
                          <a:pt x="5668137" y="4486275"/>
                        </a:cubicBezTo>
                        <a:cubicBezTo>
                          <a:pt x="5497795" y="4509342"/>
                          <a:pt x="5055325" y="4462900"/>
                          <a:pt x="4863402" y="4486275"/>
                        </a:cubicBezTo>
                        <a:cubicBezTo>
                          <a:pt x="4671479" y="4509650"/>
                          <a:pt x="4637710" y="4480027"/>
                          <a:pt x="4478528" y="4486275"/>
                        </a:cubicBezTo>
                        <a:cubicBezTo>
                          <a:pt x="4319346" y="4492523"/>
                          <a:pt x="3872514" y="4512468"/>
                          <a:pt x="3568827" y="4486275"/>
                        </a:cubicBezTo>
                        <a:cubicBezTo>
                          <a:pt x="3265140" y="4460082"/>
                          <a:pt x="3165038" y="4499268"/>
                          <a:pt x="2974023" y="4486275"/>
                        </a:cubicBezTo>
                        <a:cubicBezTo>
                          <a:pt x="2783008" y="4473282"/>
                          <a:pt x="2556577" y="4464969"/>
                          <a:pt x="2169287" y="4486275"/>
                        </a:cubicBezTo>
                        <a:cubicBezTo>
                          <a:pt x="1781997" y="4507581"/>
                          <a:pt x="1962089" y="4481900"/>
                          <a:pt x="1784414" y="4486275"/>
                        </a:cubicBezTo>
                        <a:cubicBezTo>
                          <a:pt x="1606739" y="4490650"/>
                          <a:pt x="1078571" y="4480600"/>
                          <a:pt x="874713" y="4486275"/>
                        </a:cubicBezTo>
                        <a:cubicBezTo>
                          <a:pt x="670855" y="4491950"/>
                          <a:pt x="346347" y="4468415"/>
                          <a:pt x="0" y="4486275"/>
                        </a:cubicBezTo>
                        <a:cubicBezTo>
                          <a:pt x="20582" y="4185257"/>
                          <a:pt x="-15558" y="4014677"/>
                          <a:pt x="0" y="3845379"/>
                        </a:cubicBezTo>
                        <a:cubicBezTo>
                          <a:pt x="15558" y="3676081"/>
                          <a:pt x="-2814" y="3488099"/>
                          <a:pt x="0" y="3339070"/>
                        </a:cubicBezTo>
                        <a:cubicBezTo>
                          <a:pt x="2814" y="3190041"/>
                          <a:pt x="-32774" y="2757293"/>
                          <a:pt x="0" y="2608448"/>
                        </a:cubicBezTo>
                        <a:cubicBezTo>
                          <a:pt x="32774" y="2459603"/>
                          <a:pt x="21595" y="2305342"/>
                          <a:pt x="0" y="2102140"/>
                        </a:cubicBezTo>
                        <a:cubicBezTo>
                          <a:pt x="-21595" y="1898938"/>
                          <a:pt x="-21853" y="1651185"/>
                          <a:pt x="0" y="1461244"/>
                        </a:cubicBezTo>
                        <a:cubicBezTo>
                          <a:pt x="21853" y="1271303"/>
                          <a:pt x="14122" y="1093223"/>
                          <a:pt x="0" y="954936"/>
                        </a:cubicBezTo>
                        <a:cubicBezTo>
                          <a:pt x="-14122" y="816649"/>
                          <a:pt x="-387" y="312091"/>
                          <a:pt x="0" y="0"/>
                        </a:cubicBezTo>
                        <a:close/>
                      </a:path>
                      <a:path w="10496550" h="4486275" stroke="0" extrusionOk="0">
                        <a:moveTo>
                          <a:pt x="0" y="0"/>
                        </a:moveTo>
                        <a:cubicBezTo>
                          <a:pt x="197646" y="-24225"/>
                          <a:pt x="348382" y="-23931"/>
                          <a:pt x="594805" y="0"/>
                        </a:cubicBezTo>
                        <a:cubicBezTo>
                          <a:pt x="841228" y="23931"/>
                          <a:pt x="788271" y="-14756"/>
                          <a:pt x="979678" y="0"/>
                        </a:cubicBezTo>
                        <a:cubicBezTo>
                          <a:pt x="1171085" y="14756"/>
                          <a:pt x="1663358" y="1774"/>
                          <a:pt x="1889379" y="0"/>
                        </a:cubicBezTo>
                        <a:cubicBezTo>
                          <a:pt x="2115400" y="-1774"/>
                          <a:pt x="2299870" y="13063"/>
                          <a:pt x="2484184" y="0"/>
                        </a:cubicBezTo>
                        <a:cubicBezTo>
                          <a:pt x="2668498" y="-13063"/>
                          <a:pt x="2934395" y="-21450"/>
                          <a:pt x="3078988" y="0"/>
                        </a:cubicBezTo>
                        <a:cubicBezTo>
                          <a:pt x="3223581" y="21450"/>
                          <a:pt x="3686946" y="918"/>
                          <a:pt x="3988689" y="0"/>
                        </a:cubicBezTo>
                        <a:cubicBezTo>
                          <a:pt x="4290432" y="-918"/>
                          <a:pt x="4329472" y="22291"/>
                          <a:pt x="4478528" y="0"/>
                        </a:cubicBezTo>
                        <a:cubicBezTo>
                          <a:pt x="4627584" y="-22291"/>
                          <a:pt x="5125097" y="25975"/>
                          <a:pt x="5388229" y="0"/>
                        </a:cubicBezTo>
                        <a:cubicBezTo>
                          <a:pt x="5651361" y="-25975"/>
                          <a:pt x="5956159" y="-6677"/>
                          <a:pt x="6297930" y="0"/>
                        </a:cubicBezTo>
                        <a:cubicBezTo>
                          <a:pt x="6639701" y="6677"/>
                          <a:pt x="6728035" y="4474"/>
                          <a:pt x="6997700" y="0"/>
                        </a:cubicBezTo>
                        <a:cubicBezTo>
                          <a:pt x="7267365" y="-4474"/>
                          <a:pt x="7725021" y="33870"/>
                          <a:pt x="7907401" y="0"/>
                        </a:cubicBezTo>
                        <a:cubicBezTo>
                          <a:pt x="8089781" y="-33870"/>
                          <a:pt x="8228740" y="13996"/>
                          <a:pt x="8502206" y="0"/>
                        </a:cubicBezTo>
                        <a:cubicBezTo>
                          <a:pt x="8775673" y="-13996"/>
                          <a:pt x="8915391" y="-15275"/>
                          <a:pt x="9097010" y="0"/>
                        </a:cubicBezTo>
                        <a:cubicBezTo>
                          <a:pt x="9278629" y="15275"/>
                          <a:pt x="9720287" y="34948"/>
                          <a:pt x="9901746" y="0"/>
                        </a:cubicBezTo>
                        <a:cubicBezTo>
                          <a:pt x="10083205" y="-34948"/>
                          <a:pt x="10371701" y="5394"/>
                          <a:pt x="10496550" y="0"/>
                        </a:cubicBezTo>
                        <a:cubicBezTo>
                          <a:pt x="10518291" y="320764"/>
                          <a:pt x="10482658" y="390700"/>
                          <a:pt x="10496550" y="730622"/>
                        </a:cubicBezTo>
                        <a:cubicBezTo>
                          <a:pt x="10510442" y="1070544"/>
                          <a:pt x="10507418" y="1272556"/>
                          <a:pt x="10496550" y="1416381"/>
                        </a:cubicBezTo>
                        <a:cubicBezTo>
                          <a:pt x="10485682" y="1560206"/>
                          <a:pt x="10522049" y="1871628"/>
                          <a:pt x="10496550" y="2102140"/>
                        </a:cubicBezTo>
                        <a:cubicBezTo>
                          <a:pt x="10471051" y="2332652"/>
                          <a:pt x="10505611" y="2564107"/>
                          <a:pt x="10496550" y="2787899"/>
                        </a:cubicBezTo>
                        <a:cubicBezTo>
                          <a:pt x="10487489" y="3011691"/>
                          <a:pt x="10521619" y="3116668"/>
                          <a:pt x="10496550" y="3294208"/>
                        </a:cubicBezTo>
                        <a:cubicBezTo>
                          <a:pt x="10471481" y="3471748"/>
                          <a:pt x="10523486" y="3711131"/>
                          <a:pt x="10496550" y="3845379"/>
                        </a:cubicBezTo>
                        <a:cubicBezTo>
                          <a:pt x="10469614" y="3979627"/>
                          <a:pt x="10491541" y="4280183"/>
                          <a:pt x="10496550" y="4486275"/>
                        </a:cubicBezTo>
                        <a:cubicBezTo>
                          <a:pt x="10320553" y="4496557"/>
                          <a:pt x="10179956" y="4510959"/>
                          <a:pt x="9901746" y="4486275"/>
                        </a:cubicBezTo>
                        <a:cubicBezTo>
                          <a:pt x="9623536" y="4461591"/>
                          <a:pt x="9463609" y="4461345"/>
                          <a:pt x="9201976" y="4486275"/>
                        </a:cubicBezTo>
                        <a:cubicBezTo>
                          <a:pt x="8940343" y="4511206"/>
                          <a:pt x="8997370" y="4487572"/>
                          <a:pt x="8817102" y="4486275"/>
                        </a:cubicBezTo>
                        <a:cubicBezTo>
                          <a:pt x="8636834" y="4484978"/>
                          <a:pt x="8585577" y="4477898"/>
                          <a:pt x="8432229" y="4486275"/>
                        </a:cubicBezTo>
                        <a:cubicBezTo>
                          <a:pt x="8278881" y="4494652"/>
                          <a:pt x="7969933" y="4502787"/>
                          <a:pt x="7732459" y="4486275"/>
                        </a:cubicBezTo>
                        <a:cubicBezTo>
                          <a:pt x="7494985" y="4469764"/>
                          <a:pt x="7375912" y="4465079"/>
                          <a:pt x="7242620" y="4486275"/>
                        </a:cubicBezTo>
                        <a:cubicBezTo>
                          <a:pt x="7109328" y="4507471"/>
                          <a:pt x="6661818" y="4487439"/>
                          <a:pt x="6437884" y="4486275"/>
                        </a:cubicBezTo>
                        <a:cubicBezTo>
                          <a:pt x="6213950" y="4485111"/>
                          <a:pt x="6187628" y="4479806"/>
                          <a:pt x="5948045" y="4486275"/>
                        </a:cubicBezTo>
                        <a:cubicBezTo>
                          <a:pt x="5708462" y="4492744"/>
                          <a:pt x="5319208" y="4463035"/>
                          <a:pt x="5143310" y="4486275"/>
                        </a:cubicBezTo>
                        <a:cubicBezTo>
                          <a:pt x="4967413" y="4509515"/>
                          <a:pt x="4898255" y="4467607"/>
                          <a:pt x="4758436" y="4486275"/>
                        </a:cubicBezTo>
                        <a:cubicBezTo>
                          <a:pt x="4618617" y="4504943"/>
                          <a:pt x="4275287" y="4487224"/>
                          <a:pt x="3953701" y="4486275"/>
                        </a:cubicBezTo>
                        <a:cubicBezTo>
                          <a:pt x="3632115" y="4485326"/>
                          <a:pt x="3648768" y="4497415"/>
                          <a:pt x="3463862" y="4486275"/>
                        </a:cubicBezTo>
                        <a:cubicBezTo>
                          <a:pt x="3278956" y="4475135"/>
                          <a:pt x="3195608" y="4468272"/>
                          <a:pt x="3078988" y="4486275"/>
                        </a:cubicBezTo>
                        <a:cubicBezTo>
                          <a:pt x="2962368" y="4504278"/>
                          <a:pt x="2731039" y="4504345"/>
                          <a:pt x="2589149" y="4486275"/>
                        </a:cubicBezTo>
                        <a:cubicBezTo>
                          <a:pt x="2447259" y="4468205"/>
                          <a:pt x="1999326" y="4512903"/>
                          <a:pt x="1784414" y="4486275"/>
                        </a:cubicBezTo>
                        <a:cubicBezTo>
                          <a:pt x="1569502" y="4459647"/>
                          <a:pt x="1405020" y="4472922"/>
                          <a:pt x="1294575" y="4486275"/>
                        </a:cubicBezTo>
                        <a:cubicBezTo>
                          <a:pt x="1184130" y="4499628"/>
                          <a:pt x="1059687" y="4470364"/>
                          <a:pt x="909701" y="4486275"/>
                        </a:cubicBezTo>
                        <a:cubicBezTo>
                          <a:pt x="759715" y="4502186"/>
                          <a:pt x="371237" y="4525718"/>
                          <a:pt x="0" y="4486275"/>
                        </a:cubicBezTo>
                        <a:cubicBezTo>
                          <a:pt x="-19977" y="4238504"/>
                          <a:pt x="-3267" y="4089484"/>
                          <a:pt x="0" y="3890241"/>
                        </a:cubicBezTo>
                        <a:cubicBezTo>
                          <a:pt x="3267" y="3690998"/>
                          <a:pt x="-3344" y="3551139"/>
                          <a:pt x="0" y="3383933"/>
                        </a:cubicBezTo>
                        <a:cubicBezTo>
                          <a:pt x="3344" y="3216727"/>
                          <a:pt x="-30855" y="2871972"/>
                          <a:pt x="0" y="2743037"/>
                        </a:cubicBezTo>
                        <a:cubicBezTo>
                          <a:pt x="30855" y="2614102"/>
                          <a:pt x="-4232" y="2321789"/>
                          <a:pt x="0" y="2191866"/>
                        </a:cubicBezTo>
                        <a:cubicBezTo>
                          <a:pt x="4232" y="2061943"/>
                          <a:pt x="-18442" y="1726601"/>
                          <a:pt x="0" y="1550969"/>
                        </a:cubicBezTo>
                        <a:cubicBezTo>
                          <a:pt x="18442" y="1375337"/>
                          <a:pt x="-104" y="1154584"/>
                          <a:pt x="0" y="910073"/>
                        </a:cubicBezTo>
                        <a:cubicBezTo>
                          <a:pt x="104" y="665562"/>
                          <a:pt x="37930" y="3908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62FCE-1F05-40B3-00EC-1EC8E27E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33</a:t>
            </a:fld>
            <a:endParaRPr lang="en-DE"/>
          </a:p>
        </p:txBody>
      </p:sp>
      <p:pic>
        <p:nvPicPr>
          <p:cNvPr id="7" name="Graphic 6" descr="Video camera with solid fill">
            <a:extLst>
              <a:ext uri="{FF2B5EF4-FFF2-40B4-BE49-F238E27FC236}">
                <a16:creationId xmlns:a16="http://schemas.microsoft.com/office/drawing/2014/main" id="{590E1D43-EF4F-C201-CADD-CB8E09017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9936815" flipH="1">
            <a:off x="6919544" y="2797331"/>
            <a:ext cx="914400" cy="9144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863B7F6-5B6B-E7CC-2D4C-B78BBB2EAA77}"/>
              </a:ext>
            </a:extLst>
          </p:cNvPr>
          <p:cNvGrpSpPr/>
          <p:nvPr/>
        </p:nvGrpSpPr>
        <p:grpSpPr>
          <a:xfrm>
            <a:off x="-9083400" y="-5823706"/>
            <a:ext cx="19843200" cy="19843200"/>
            <a:chOff x="-9083400" y="-5823706"/>
            <a:chExt cx="19843200" cy="198432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569A960-5D0E-D99B-959C-3E85172E79E4}"/>
                </a:ext>
              </a:extLst>
            </p:cNvPr>
            <p:cNvGrpSpPr/>
            <p:nvPr/>
          </p:nvGrpSpPr>
          <p:grpSpPr>
            <a:xfrm>
              <a:off x="-9083400" y="-5823706"/>
              <a:ext cx="19843200" cy="19843200"/>
              <a:chOff x="-9921600" y="-6492600"/>
              <a:chExt cx="19843200" cy="19843200"/>
            </a:xfrm>
          </p:grpSpPr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4EC012AD-B14A-6518-6DC9-B3DF05BB750A}"/>
                  </a:ext>
                </a:extLst>
              </p:cNvPr>
              <p:cNvSpPr/>
              <p:nvPr/>
            </p:nvSpPr>
            <p:spPr>
              <a:xfrm>
                <a:off x="-1526400" y="1902600"/>
                <a:ext cx="3052800" cy="3052800"/>
              </a:xfrm>
              <a:prstGeom prst="arc">
                <a:avLst>
                  <a:gd name="adj1" fmla="val 16189860"/>
                  <a:gd name="adj2" fmla="val 5411892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AAB889C5-0B8A-B52C-A854-AE24D2B21F06}"/>
                  </a:ext>
                </a:extLst>
              </p:cNvPr>
              <p:cNvSpPr/>
              <p:nvPr/>
            </p:nvSpPr>
            <p:spPr>
              <a:xfrm>
                <a:off x="-2289600" y="1139400"/>
                <a:ext cx="4579200" cy="4579200"/>
              </a:xfrm>
              <a:prstGeom prst="arc">
                <a:avLst>
                  <a:gd name="adj1" fmla="val 16189860"/>
                  <a:gd name="adj2" fmla="val 4514808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860999F2-95CE-0BBB-DE1D-FDFC527AC85C}"/>
                  </a:ext>
                </a:extLst>
              </p:cNvPr>
              <p:cNvSpPr/>
              <p:nvPr/>
            </p:nvSpPr>
            <p:spPr>
              <a:xfrm>
                <a:off x="-3052800" y="376200"/>
                <a:ext cx="6105600" cy="6105600"/>
              </a:xfrm>
              <a:prstGeom prst="arc">
                <a:avLst>
                  <a:gd name="adj1" fmla="val 18463548"/>
                  <a:gd name="adj2" fmla="val 2798383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981E57E9-291C-47BB-DA9D-DA10CFA97FD1}"/>
                  </a:ext>
                </a:extLst>
              </p:cNvPr>
              <p:cNvSpPr/>
              <p:nvPr/>
            </p:nvSpPr>
            <p:spPr>
              <a:xfrm>
                <a:off x="-3816000" y="-387000"/>
                <a:ext cx="7632000" cy="7632000"/>
              </a:xfrm>
              <a:prstGeom prst="arc">
                <a:avLst>
                  <a:gd name="adj1" fmla="val 19249883"/>
                  <a:gd name="adj2" fmla="val 2131590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A878D2E0-F3C5-BF4E-7AFC-A17F8EE38038}"/>
                  </a:ext>
                </a:extLst>
              </p:cNvPr>
              <p:cNvSpPr/>
              <p:nvPr/>
            </p:nvSpPr>
            <p:spPr>
              <a:xfrm>
                <a:off x="-4579200" y="-1150200"/>
                <a:ext cx="9158400" cy="9158400"/>
              </a:xfrm>
              <a:prstGeom prst="arc">
                <a:avLst>
                  <a:gd name="adj1" fmla="val 19697196"/>
                  <a:gd name="adj2" fmla="val 1734631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F33C7F9F-1135-5883-B164-40289EE4634A}"/>
                  </a:ext>
                </a:extLst>
              </p:cNvPr>
              <p:cNvSpPr/>
              <p:nvPr/>
            </p:nvSpPr>
            <p:spPr>
              <a:xfrm>
                <a:off x="-5342400" y="-1913400"/>
                <a:ext cx="10684800" cy="10684800"/>
              </a:xfrm>
              <a:prstGeom prst="arc">
                <a:avLst>
                  <a:gd name="adj1" fmla="val 19990087"/>
                  <a:gd name="adj2" fmla="val 1470896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C376025D-94A6-C2B7-A57A-99D3EF05FA32}"/>
                  </a:ext>
                </a:extLst>
              </p:cNvPr>
              <p:cNvSpPr/>
              <p:nvPr/>
            </p:nvSpPr>
            <p:spPr>
              <a:xfrm>
                <a:off x="-6105600" y="-2676600"/>
                <a:ext cx="12211200" cy="12211200"/>
              </a:xfrm>
              <a:prstGeom prst="arc">
                <a:avLst>
                  <a:gd name="adj1" fmla="val 20204646"/>
                  <a:gd name="adj2" fmla="val 1281724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6939E43D-91AA-3E59-2EB8-E8CC75572F10}"/>
                  </a:ext>
                </a:extLst>
              </p:cNvPr>
              <p:cNvSpPr/>
              <p:nvPr/>
            </p:nvSpPr>
            <p:spPr>
              <a:xfrm>
                <a:off x="-6868800" y="-3439800"/>
                <a:ext cx="13737600" cy="13737600"/>
              </a:xfrm>
              <a:prstGeom prst="arc">
                <a:avLst>
                  <a:gd name="adj1" fmla="val 20367733"/>
                  <a:gd name="adj2" fmla="val 1124354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1F9A3315-F1E5-14FB-A890-DB7DC50B38C1}"/>
                  </a:ext>
                </a:extLst>
              </p:cNvPr>
              <p:cNvSpPr/>
              <p:nvPr/>
            </p:nvSpPr>
            <p:spPr>
              <a:xfrm>
                <a:off x="-7632000" y="-4203000"/>
                <a:ext cx="15264000" cy="15264000"/>
              </a:xfrm>
              <a:prstGeom prst="arc">
                <a:avLst>
                  <a:gd name="adj1" fmla="val 20495517"/>
                  <a:gd name="adj2" fmla="val 1014750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id="{CD85868A-F2A7-6C8E-FB96-A604EAA6D58C}"/>
                  </a:ext>
                </a:extLst>
              </p:cNvPr>
              <p:cNvSpPr/>
              <p:nvPr/>
            </p:nvSpPr>
            <p:spPr>
              <a:xfrm>
                <a:off x="-8395200" y="-4966200"/>
                <a:ext cx="16790400" cy="16790400"/>
              </a:xfrm>
              <a:prstGeom prst="arc">
                <a:avLst>
                  <a:gd name="adj1" fmla="val 20599681"/>
                  <a:gd name="adj2" fmla="val 912689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41C2F8BF-1F8B-391B-F509-B7C865351EB6}"/>
                  </a:ext>
                </a:extLst>
              </p:cNvPr>
              <p:cNvSpPr/>
              <p:nvPr/>
            </p:nvSpPr>
            <p:spPr>
              <a:xfrm>
                <a:off x="-9921600" y="-6492600"/>
                <a:ext cx="19843200" cy="19843200"/>
              </a:xfrm>
              <a:prstGeom prst="arc">
                <a:avLst>
                  <a:gd name="adj1" fmla="val 20753736"/>
                  <a:gd name="adj2" fmla="val 773348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B628A0E4-68F3-63B3-BADE-E96788ABAF78}"/>
                  </a:ext>
                </a:extLst>
              </p:cNvPr>
              <p:cNvSpPr/>
              <p:nvPr/>
            </p:nvSpPr>
            <p:spPr>
              <a:xfrm>
                <a:off x="-9158400" y="-5729400"/>
                <a:ext cx="18316800" cy="18316800"/>
              </a:xfrm>
              <a:prstGeom prst="arc">
                <a:avLst>
                  <a:gd name="adj1" fmla="val 20682958"/>
                  <a:gd name="adj2" fmla="val 843232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FDF0076-80CF-A0A0-B6C2-D9B1F950CC56}"/>
                </a:ext>
              </a:extLst>
            </p:cNvPr>
            <p:cNvSpPr/>
            <p:nvPr/>
          </p:nvSpPr>
          <p:spPr>
            <a:xfrm>
              <a:off x="74998" y="3330884"/>
              <a:ext cx="1526400" cy="1526400"/>
            </a:xfrm>
            <a:prstGeom prst="arc">
              <a:avLst>
                <a:gd name="adj1" fmla="val 16189860"/>
                <a:gd name="adj2" fmla="val 5411892"/>
              </a:avLst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DD595B-A670-472D-BA4C-B246BDA07B92}"/>
              </a:ext>
            </a:extLst>
          </p:cNvPr>
          <p:cNvGrpSpPr/>
          <p:nvPr/>
        </p:nvGrpSpPr>
        <p:grpSpPr>
          <a:xfrm>
            <a:off x="5593160" y="3630558"/>
            <a:ext cx="1408584" cy="1289118"/>
            <a:chOff x="5593160" y="3187632"/>
            <a:chExt cx="1408584" cy="128911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DB83B3-AA84-D5AE-7D91-FE9176F8AB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0800" y="3187632"/>
              <a:ext cx="600944" cy="563638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3C25911-EEE9-C0EB-2C43-1695A5F90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160" y="3751270"/>
              <a:ext cx="807640" cy="725480"/>
            </a:xfrm>
            <a:prstGeom prst="line">
              <a:avLst/>
            </a:prstGeom>
            <a:ln>
              <a:solidFill>
                <a:schemeClr val="accent2"/>
              </a:solidFill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EDB73C2-812F-3A0D-9E15-1EC4DAD768A8}"/>
              </a:ext>
            </a:extLst>
          </p:cNvPr>
          <p:cNvGrpSpPr/>
          <p:nvPr/>
        </p:nvGrpSpPr>
        <p:grpSpPr>
          <a:xfrm flipH="1">
            <a:off x="827161" y="4261144"/>
            <a:ext cx="4778302" cy="683969"/>
            <a:chOff x="1809846" y="-3768811"/>
            <a:chExt cx="10014730" cy="335297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19B0270-3FC8-28B2-B2F9-5E7CEE53CF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9846" y="-528861"/>
              <a:ext cx="5216007" cy="113026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6E58BE4-100A-1022-87E1-117F70E598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6726" y="-3768811"/>
              <a:ext cx="4807850" cy="3316376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C83E01D-8E61-A975-8817-0B1086902496}"/>
              </a:ext>
            </a:extLst>
          </p:cNvPr>
          <p:cNvGrpSpPr/>
          <p:nvPr/>
        </p:nvGrpSpPr>
        <p:grpSpPr>
          <a:xfrm flipH="1">
            <a:off x="838815" y="4266111"/>
            <a:ext cx="4755535" cy="980904"/>
            <a:chOff x="1817050" y="-6023887"/>
            <a:chExt cx="9967014" cy="480862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AC9C5B1-25D7-84A9-E6F9-69675722EF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1568" y="-1871567"/>
              <a:ext cx="3172753" cy="656301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A218B12-2336-A027-092F-8264F2F1FE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9735" y="-6023887"/>
              <a:ext cx="3684329" cy="4127970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12DBAC0-E16C-1B6D-C69B-2DFE3A1C42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050" y="-2851088"/>
              <a:ext cx="3124518" cy="1607903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AE0E00A-415F-7018-3714-0D21CFC4678B}"/>
              </a:ext>
            </a:extLst>
          </p:cNvPr>
          <p:cNvGrpSpPr/>
          <p:nvPr/>
        </p:nvGrpSpPr>
        <p:grpSpPr>
          <a:xfrm>
            <a:off x="815340" y="3626602"/>
            <a:ext cx="4756785" cy="1289899"/>
            <a:chOff x="464610" y="4159072"/>
            <a:chExt cx="4756785" cy="128989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AF690DF-DB15-C4E5-2E18-99E50229FCC6}"/>
                </a:ext>
              </a:extLst>
            </p:cNvPr>
            <p:cNvGrpSpPr/>
            <p:nvPr/>
          </p:nvGrpSpPr>
          <p:grpSpPr>
            <a:xfrm flipH="1">
              <a:off x="464610" y="4159072"/>
              <a:ext cx="2517103" cy="625358"/>
              <a:chOff x="6989491" y="-1350766"/>
              <a:chExt cx="5275536" cy="3065651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64A495A-2E54-D0CD-6C3A-8366023CD2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85694" y="-1350766"/>
                <a:ext cx="1352012" cy="588729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4F003B2-C51F-0255-AFB7-129DC2D4F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7706" y="-1350766"/>
                <a:ext cx="2627321" cy="3065651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8F70EE4-2266-B658-4C2E-7788A981D1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89491" y="-741938"/>
                <a:ext cx="1286923" cy="954142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F3BCAD5-3E48-BEB6-2D1A-F5539A608FCC}"/>
                </a:ext>
              </a:extLst>
            </p:cNvPr>
            <p:cNvCxnSpPr>
              <a:cxnSpLocks/>
            </p:cNvCxnSpPr>
            <p:nvPr/>
          </p:nvCxnSpPr>
          <p:spPr>
            <a:xfrm>
              <a:off x="2981713" y="4477900"/>
              <a:ext cx="881417" cy="200300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0BA0BB3-427D-E598-268A-4505BDD236B3}"/>
                </a:ext>
              </a:extLst>
            </p:cNvPr>
            <p:cNvCxnSpPr>
              <a:cxnSpLocks/>
            </p:cNvCxnSpPr>
            <p:nvPr/>
          </p:nvCxnSpPr>
          <p:spPr>
            <a:xfrm>
              <a:off x="3863130" y="4678200"/>
              <a:ext cx="1358265" cy="770771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262E7EA-FD58-BAB7-1426-53C65724F6E0}"/>
              </a:ext>
            </a:extLst>
          </p:cNvPr>
          <p:cNvGrpSpPr/>
          <p:nvPr/>
        </p:nvGrpSpPr>
        <p:grpSpPr>
          <a:xfrm>
            <a:off x="839404" y="3425776"/>
            <a:ext cx="4753676" cy="1489124"/>
            <a:chOff x="338516" y="4622246"/>
            <a:chExt cx="4753676" cy="1489124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54DEAB0-A2D6-CAE0-C8ED-8A74E7A7B9C7}"/>
                </a:ext>
              </a:extLst>
            </p:cNvPr>
            <p:cNvGrpSpPr/>
            <p:nvPr/>
          </p:nvGrpSpPr>
          <p:grpSpPr>
            <a:xfrm flipH="1">
              <a:off x="338516" y="4622246"/>
              <a:ext cx="1990301" cy="812491"/>
              <a:chOff x="8357880" y="919822"/>
              <a:chExt cx="4171425" cy="3983022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640CCA54-7036-3FA7-ABF7-E13693AA14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39382" y="1388604"/>
                <a:ext cx="626466" cy="1232000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3F743B3-6FA3-8C6A-B0CF-D857AD03D2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65848" y="2608819"/>
                <a:ext cx="863457" cy="2294025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93F7670-C320-6E71-A504-8038AC2869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57880" y="919822"/>
                <a:ext cx="1057500" cy="288330"/>
              </a:xfrm>
              <a:prstGeom prst="line">
                <a:avLst/>
              </a:prstGeom>
              <a:ln>
                <a:solidFill>
                  <a:schemeClr val="accent4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BD6DFA1-F144-24CD-119C-943424D723CB}"/>
                </a:ext>
              </a:extLst>
            </p:cNvPr>
            <p:cNvCxnSpPr>
              <a:cxnSpLocks/>
            </p:cNvCxnSpPr>
            <p:nvPr/>
          </p:nvCxnSpPr>
          <p:spPr>
            <a:xfrm>
              <a:off x="2331064" y="4675623"/>
              <a:ext cx="654398" cy="84147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87C6AE0-28F9-F1D0-D151-B8328273284A}"/>
                </a:ext>
              </a:extLst>
            </p:cNvPr>
            <p:cNvCxnSpPr>
              <a:cxnSpLocks/>
            </p:cNvCxnSpPr>
            <p:nvPr/>
          </p:nvCxnSpPr>
          <p:spPr>
            <a:xfrm>
              <a:off x="2976301" y="4751530"/>
              <a:ext cx="618454" cy="337582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BAA5823-B484-97BB-D283-D61406FD4EF1}"/>
                </a:ext>
              </a:extLst>
            </p:cNvPr>
            <p:cNvCxnSpPr>
              <a:cxnSpLocks/>
            </p:cNvCxnSpPr>
            <p:nvPr/>
          </p:nvCxnSpPr>
          <p:spPr>
            <a:xfrm>
              <a:off x="3597002" y="5083777"/>
              <a:ext cx="786514" cy="354450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91A1744-187D-8A9D-0259-9547ECCBFFF7}"/>
                </a:ext>
              </a:extLst>
            </p:cNvPr>
            <p:cNvCxnSpPr>
              <a:cxnSpLocks/>
            </p:cNvCxnSpPr>
            <p:nvPr/>
          </p:nvCxnSpPr>
          <p:spPr>
            <a:xfrm>
              <a:off x="4385421" y="5434737"/>
              <a:ext cx="706771" cy="676633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CBABEEE-85FF-7F55-69B8-EF4E1336F1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9399" y="4622246"/>
              <a:ext cx="774856" cy="95626"/>
            </a:xfrm>
            <a:prstGeom prst="line">
              <a:avLst/>
            </a:prstGeom>
            <a:ln>
              <a:solidFill>
                <a:schemeClr val="accent4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3EA1632-F133-C31C-009C-1757845182FC}"/>
              </a:ext>
            </a:extLst>
          </p:cNvPr>
          <p:cNvCxnSpPr>
            <a:cxnSpLocks/>
          </p:cNvCxnSpPr>
          <p:nvPr/>
        </p:nvCxnSpPr>
        <p:spPr>
          <a:xfrm>
            <a:off x="844550" y="4252920"/>
            <a:ext cx="4729480" cy="68103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6D9BAE-DEBC-35E9-E88F-30C71DF89EBF}"/>
              </a:ext>
            </a:extLst>
          </p:cNvPr>
          <p:cNvGrpSpPr/>
          <p:nvPr/>
        </p:nvGrpSpPr>
        <p:grpSpPr>
          <a:xfrm>
            <a:off x="756920" y="4185399"/>
            <a:ext cx="4904820" cy="802857"/>
            <a:chOff x="756920" y="3742473"/>
            <a:chExt cx="4904820" cy="802857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672103-6D86-200D-F42D-8190F3C07F1B}"/>
                </a:ext>
              </a:extLst>
            </p:cNvPr>
            <p:cNvSpPr/>
            <p:nvPr/>
          </p:nvSpPr>
          <p:spPr>
            <a:xfrm>
              <a:off x="756920" y="3742473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580A785-61A0-2939-1ECA-B11E6BA929C2}"/>
                </a:ext>
              </a:extLst>
            </p:cNvPr>
            <p:cNvSpPr/>
            <p:nvPr/>
          </p:nvSpPr>
          <p:spPr>
            <a:xfrm>
              <a:off x="5524580" y="4408170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6844A8A9-005B-861C-C7A5-9CC4D60DDEC3}"/>
                  </a:ext>
                </a:extLst>
              </p:cNvPr>
              <p:cNvSpPr txBox="1"/>
              <p:nvPr/>
            </p:nvSpPr>
            <p:spPr>
              <a:xfrm>
                <a:off x="838198" y="1377212"/>
                <a:ext cx="1526400" cy="277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12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mean free paths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DE" sz="1200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DE" sz="1200" i="1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DE" sz="1200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DE" sz="1200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6844A8A9-005B-861C-C7A5-9CC4D60DD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1377212"/>
                <a:ext cx="1526400" cy="277897"/>
              </a:xfrm>
              <a:prstGeom prst="rect">
                <a:avLst/>
              </a:prstGeom>
              <a:blipFill>
                <a:blip r:embed="rId6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8BA8C0E4-1A28-1F91-03A6-DEFB18B69255}"/>
              </a:ext>
            </a:extLst>
          </p:cNvPr>
          <p:cNvSpPr txBox="1"/>
          <p:nvPr/>
        </p:nvSpPr>
        <p:spPr>
          <a:xfrm>
            <a:off x="2570914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419FA2E-F02F-64C3-DAA6-92E36DBE56B2}"/>
              </a:ext>
            </a:extLst>
          </p:cNvPr>
          <p:cNvSpPr txBox="1"/>
          <p:nvPr/>
        </p:nvSpPr>
        <p:spPr>
          <a:xfrm>
            <a:off x="3637045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5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3548563A-272E-7E4A-DCAE-5E6389200390}"/>
              </a:ext>
            </a:extLst>
          </p:cNvPr>
          <p:cNvSpPr txBox="1"/>
          <p:nvPr/>
        </p:nvSpPr>
        <p:spPr>
          <a:xfrm>
            <a:off x="4600757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1E60F10-F7B1-A2E7-8FE7-0FEBA5EB1804}"/>
              </a:ext>
            </a:extLst>
          </p:cNvPr>
          <p:cNvSpPr txBox="1"/>
          <p:nvPr/>
        </p:nvSpPr>
        <p:spPr>
          <a:xfrm>
            <a:off x="5466179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7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977C942-18E2-73EC-5D23-680496B3A5E2}"/>
              </a:ext>
            </a:extLst>
          </p:cNvPr>
          <p:cNvSpPr txBox="1"/>
          <p:nvPr/>
        </p:nvSpPr>
        <p:spPr>
          <a:xfrm>
            <a:off x="6315670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8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AE2B2268-21A5-596C-FED5-EE1A5690E718}"/>
              </a:ext>
            </a:extLst>
          </p:cNvPr>
          <p:cNvSpPr txBox="1"/>
          <p:nvPr/>
        </p:nvSpPr>
        <p:spPr>
          <a:xfrm>
            <a:off x="7139853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9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0C17AAD-C4A8-2B2C-CB60-79A32E585C10}"/>
              </a:ext>
            </a:extLst>
          </p:cNvPr>
          <p:cNvSpPr txBox="1"/>
          <p:nvPr/>
        </p:nvSpPr>
        <p:spPr>
          <a:xfrm>
            <a:off x="7842070" y="1373989"/>
            <a:ext cx="367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039C543-419E-8E9B-5A69-1D1641A90228}"/>
              </a:ext>
            </a:extLst>
          </p:cNvPr>
          <p:cNvSpPr txBox="1"/>
          <p:nvPr/>
        </p:nvSpPr>
        <p:spPr>
          <a:xfrm>
            <a:off x="8681515" y="1378110"/>
            <a:ext cx="35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F2D17E5D-2ADC-B906-9B32-ADFFD35944F4}"/>
              </a:ext>
            </a:extLst>
          </p:cNvPr>
          <p:cNvSpPr txBox="1"/>
          <p:nvPr/>
        </p:nvSpPr>
        <p:spPr>
          <a:xfrm>
            <a:off x="9495324" y="1378110"/>
            <a:ext cx="350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12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7B08C016-CC26-3222-61A2-B756F6FFBCCA}"/>
              </a:ext>
            </a:extLst>
          </p:cNvPr>
          <p:cNvSpPr txBox="1"/>
          <p:nvPr/>
        </p:nvSpPr>
        <p:spPr>
          <a:xfrm>
            <a:off x="10282874" y="1378110"/>
            <a:ext cx="35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867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D73A-F5BD-CAE3-4348-1E3AF70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Free-flight sampling: Poisson process</a:t>
            </a:r>
          </a:p>
        </p:txBody>
      </p:sp>
      <p:pic>
        <p:nvPicPr>
          <p:cNvPr id="6" name="Content Placeholder 5" descr="A black circle with a light on it&#10;&#10;Description automatically generated">
            <a:extLst>
              <a:ext uri="{FF2B5EF4-FFF2-40B4-BE49-F238E27FC236}">
                <a16:creationId xmlns:a16="http://schemas.microsoft.com/office/drawing/2014/main" id="{BABDE97A-5CFC-8383-E8F6-883420939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373" r="58605" b="31793"/>
          <a:stretch/>
        </p:blipFill>
        <p:spPr>
          <a:xfrm>
            <a:off x="838200" y="1690688"/>
            <a:ext cx="5046862" cy="4612508"/>
          </a:xfrm>
          <a:ln w="127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96550"/>
                      <a:gd name="connsiteY0" fmla="*/ 0 h 4486275"/>
                      <a:gd name="connsiteX1" fmla="*/ 699770 w 10496550"/>
                      <a:gd name="connsiteY1" fmla="*/ 0 h 4486275"/>
                      <a:gd name="connsiteX2" fmla="*/ 1294575 w 10496550"/>
                      <a:gd name="connsiteY2" fmla="*/ 0 h 4486275"/>
                      <a:gd name="connsiteX3" fmla="*/ 1994345 w 10496550"/>
                      <a:gd name="connsiteY3" fmla="*/ 0 h 4486275"/>
                      <a:gd name="connsiteX4" fmla="*/ 2799080 w 10496550"/>
                      <a:gd name="connsiteY4" fmla="*/ 0 h 4486275"/>
                      <a:gd name="connsiteX5" fmla="*/ 3603816 w 10496550"/>
                      <a:gd name="connsiteY5" fmla="*/ 0 h 4486275"/>
                      <a:gd name="connsiteX6" fmla="*/ 4408551 w 10496550"/>
                      <a:gd name="connsiteY6" fmla="*/ 0 h 4486275"/>
                      <a:gd name="connsiteX7" fmla="*/ 5318252 w 10496550"/>
                      <a:gd name="connsiteY7" fmla="*/ 0 h 4486275"/>
                      <a:gd name="connsiteX8" fmla="*/ 6018022 w 10496550"/>
                      <a:gd name="connsiteY8" fmla="*/ 0 h 4486275"/>
                      <a:gd name="connsiteX9" fmla="*/ 6822757 w 10496550"/>
                      <a:gd name="connsiteY9" fmla="*/ 0 h 4486275"/>
                      <a:gd name="connsiteX10" fmla="*/ 7522527 w 10496550"/>
                      <a:gd name="connsiteY10" fmla="*/ 0 h 4486275"/>
                      <a:gd name="connsiteX11" fmla="*/ 8222297 w 10496550"/>
                      <a:gd name="connsiteY11" fmla="*/ 0 h 4486275"/>
                      <a:gd name="connsiteX12" fmla="*/ 8922067 w 10496550"/>
                      <a:gd name="connsiteY12" fmla="*/ 0 h 4486275"/>
                      <a:gd name="connsiteX13" fmla="*/ 9306941 w 10496550"/>
                      <a:gd name="connsiteY13" fmla="*/ 0 h 4486275"/>
                      <a:gd name="connsiteX14" fmla="*/ 10496550 w 10496550"/>
                      <a:gd name="connsiteY14" fmla="*/ 0 h 4486275"/>
                      <a:gd name="connsiteX15" fmla="*/ 10496550 w 10496550"/>
                      <a:gd name="connsiteY15" fmla="*/ 506308 h 4486275"/>
                      <a:gd name="connsiteX16" fmla="*/ 10496550 w 10496550"/>
                      <a:gd name="connsiteY16" fmla="*/ 1192067 h 4486275"/>
                      <a:gd name="connsiteX17" fmla="*/ 10496550 w 10496550"/>
                      <a:gd name="connsiteY17" fmla="*/ 1788101 h 4486275"/>
                      <a:gd name="connsiteX18" fmla="*/ 10496550 w 10496550"/>
                      <a:gd name="connsiteY18" fmla="*/ 2339272 h 4486275"/>
                      <a:gd name="connsiteX19" fmla="*/ 10496550 w 10496550"/>
                      <a:gd name="connsiteY19" fmla="*/ 2845580 h 4486275"/>
                      <a:gd name="connsiteX20" fmla="*/ 10496550 w 10496550"/>
                      <a:gd name="connsiteY20" fmla="*/ 3396751 h 4486275"/>
                      <a:gd name="connsiteX21" fmla="*/ 10496550 w 10496550"/>
                      <a:gd name="connsiteY21" fmla="*/ 4486275 h 4486275"/>
                      <a:gd name="connsiteX22" fmla="*/ 9796780 w 10496550"/>
                      <a:gd name="connsiteY22" fmla="*/ 4486275 h 4486275"/>
                      <a:gd name="connsiteX23" fmla="*/ 8887079 w 10496550"/>
                      <a:gd name="connsiteY23" fmla="*/ 4486275 h 4486275"/>
                      <a:gd name="connsiteX24" fmla="*/ 7977378 w 10496550"/>
                      <a:gd name="connsiteY24" fmla="*/ 4486275 h 4486275"/>
                      <a:gd name="connsiteX25" fmla="*/ 7277608 w 10496550"/>
                      <a:gd name="connsiteY25" fmla="*/ 4486275 h 4486275"/>
                      <a:gd name="connsiteX26" fmla="*/ 6367907 w 10496550"/>
                      <a:gd name="connsiteY26" fmla="*/ 4486275 h 4486275"/>
                      <a:gd name="connsiteX27" fmla="*/ 5668137 w 10496550"/>
                      <a:gd name="connsiteY27" fmla="*/ 4486275 h 4486275"/>
                      <a:gd name="connsiteX28" fmla="*/ 4863402 w 10496550"/>
                      <a:gd name="connsiteY28" fmla="*/ 4486275 h 4486275"/>
                      <a:gd name="connsiteX29" fmla="*/ 4478528 w 10496550"/>
                      <a:gd name="connsiteY29" fmla="*/ 4486275 h 4486275"/>
                      <a:gd name="connsiteX30" fmla="*/ 3568827 w 10496550"/>
                      <a:gd name="connsiteY30" fmla="*/ 4486275 h 4486275"/>
                      <a:gd name="connsiteX31" fmla="*/ 2974023 w 10496550"/>
                      <a:gd name="connsiteY31" fmla="*/ 4486275 h 4486275"/>
                      <a:gd name="connsiteX32" fmla="*/ 2169287 w 10496550"/>
                      <a:gd name="connsiteY32" fmla="*/ 4486275 h 4486275"/>
                      <a:gd name="connsiteX33" fmla="*/ 1784414 w 10496550"/>
                      <a:gd name="connsiteY33" fmla="*/ 4486275 h 4486275"/>
                      <a:gd name="connsiteX34" fmla="*/ 874713 w 10496550"/>
                      <a:gd name="connsiteY34" fmla="*/ 4486275 h 4486275"/>
                      <a:gd name="connsiteX35" fmla="*/ 0 w 10496550"/>
                      <a:gd name="connsiteY35" fmla="*/ 4486275 h 4486275"/>
                      <a:gd name="connsiteX36" fmla="*/ 0 w 10496550"/>
                      <a:gd name="connsiteY36" fmla="*/ 3845379 h 4486275"/>
                      <a:gd name="connsiteX37" fmla="*/ 0 w 10496550"/>
                      <a:gd name="connsiteY37" fmla="*/ 3339070 h 4486275"/>
                      <a:gd name="connsiteX38" fmla="*/ 0 w 10496550"/>
                      <a:gd name="connsiteY38" fmla="*/ 2608448 h 4486275"/>
                      <a:gd name="connsiteX39" fmla="*/ 0 w 10496550"/>
                      <a:gd name="connsiteY39" fmla="*/ 2102140 h 4486275"/>
                      <a:gd name="connsiteX40" fmla="*/ 0 w 10496550"/>
                      <a:gd name="connsiteY40" fmla="*/ 1461244 h 4486275"/>
                      <a:gd name="connsiteX41" fmla="*/ 0 w 10496550"/>
                      <a:gd name="connsiteY41" fmla="*/ 954936 h 4486275"/>
                      <a:gd name="connsiteX42" fmla="*/ 0 w 10496550"/>
                      <a:gd name="connsiteY42" fmla="*/ 0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496550" h="4486275" fill="none" extrusionOk="0">
                        <a:moveTo>
                          <a:pt x="0" y="0"/>
                        </a:moveTo>
                        <a:cubicBezTo>
                          <a:pt x="285644" y="6564"/>
                          <a:pt x="383845" y="-8894"/>
                          <a:pt x="699770" y="0"/>
                        </a:cubicBezTo>
                        <a:cubicBezTo>
                          <a:pt x="1015695" y="8894"/>
                          <a:pt x="1110437" y="-21815"/>
                          <a:pt x="1294575" y="0"/>
                        </a:cubicBezTo>
                        <a:cubicBezTo>
                          <a:pt x="1478713" y="21815"/>
                          <a:pt x="1687171" y="-15603"/>
                          <a:pt x="1994345" y="0"/>
                        </a:cubicBezTo>
                        <a:cubicBezTo>
                          <a:pt x="2301519" y="15603"/>
                          <a:pt x="2418127" y="31927"/>
                          <a:pt x="2799080" y="0"/>
                        </a:cubicBezTo>
                        <a:cubicBezTo>
                          <a:pt x="3180033" y="-31927"/>
                          <a:pt x="3371477" y="10303"/>
                          <a:pt x="3603816" y="0"/>
                        </a:cubicBezTo>
                        <a:cubicBezTo>
                          <a:pt x="3836155" y="-10303"/>
                          <a:pt x="4042741" y="3288"/>
                          <a:pt x="4408551" y="0"/>
                        </a:cubicBezTo>
                        <a:cubicBezTo>
                          <a:pt x="4774362" y="-3288"/>
                          <a:pt x="5036430" y="36419"/>
                          <a:pt x="5318252" y="0"/>
                        </a:cubicBezTo>
                        <a:cubicBezTo>
                          <a:pt x="5600074" y="-36419"/>
                          <a:pt x="5820473" y="7223"/>
                          <a:pt x="6018022" y="0"/>
                        </a:cubicBezTo>
                        <a:cubicBezTo>
                          <a:pt x="6215571" y="-7223"/>
                          <a:pt x="6533835" y="-37697"/>
                          <a:pt x="6822757" y="0"/>
                        </a:cubicBezTo>
                        <a:cubicBezTo>
                          <a:pt x="7111679" y="37697"/>
                          <a:pt x="7309083" y="-4895"/>
                          <a:pt x="7522527" y="0"/>
                        </a:cubicBezTo>
                        <a:cubicBezTo>
                          <a:pt x="7735971" y="4895"/>
                          <a:pt x="7945517" y="32335"/>
                          <a:pt x="8222297" y="0"/>
                        </a:cubicBezTo>
                        <a:cubicBezTo>
                          <a:pt x="8499077" y="-32335"/>
                          <a:pt x="8632956" y="-23408"/>
                          <a:pt x="8922067" y="0"/>
                        </a:cubicBezTo>
                        <a:cubicBezTo>
                          <a:pt x="9211178" y="23408"/>
                          <a:pt x="9162226" y="5685"/>
                          <a:pt x="9306941" y="0"/>
                        </a:cubicBezTo>
                        <a:cubicBezTo>
                          <a:pt x="9451656" y="-5685"/>
                          <a:pt x="10009525" y="55469"/>
                          <a:pt x="10496550" y="0"/>
                        </a:cubicBezTo>
                        <a:cubicBezTo>
                          <a:pt x="10513994" y="246071"/>
                          <a:pt x="10486731" y="298955"/>
                          <a:pt x="10496550" y="506308"/>
                        </a:cubicBezTo>
                        <a:cubicBezTo>
                          <a:pt x="10506369" y="713661"/>
                          <a:pt x="10524848" y="1011899"/>
                          <a:pt x="10496550" y="1192067"/>
                        </a:cubicBezTo>
                        <a:cubicBezTo>
                          <a:pt x="10468252" y="1372235"/>
                          <a:pt x="10500150" y="1664984"/>
                          <a:pt x="10496550" y="1788101"/>
                        </a:cubicBezTo>
                        <a:cubicBezTo>
                          <a:pt x="10492950" y="1911218"/>
                          <a:pt x="10505836" y="2154347"/>
                          <a:pt x="10496550" y="2339272"/>
                        </a:cubicBezTo>
                        <a:cubicBezTo>
                          <a:pt x="10487264" y="2524197"/>
                          <a:pt x="10496587" y="2721529"/>
                          <a:pt x="10496550" y="2845580"/>
                        </a:cubicBezTo>
                        <a:cubicBezTo>
                          <a:pt x="10496513" y="2969631"/>
                          <a:pt x="10489511" y="3212575"/>
                          <a:pt x="10496550" y="3396751"/>
                        </a:cubicBezTo>
                        <a:cubicBezTo>
                          <a:pt x="10503589" y="3580927"/>
                          <a:pt x="10538220" y="4003770"/>
                          <a:pt x="10496550" y="4486275"/>
                        </a:cubicBezTo>
                        <a:cubicBezTo>
                          <a:pt x="10273476" y="4501095"/>
                          <a:pt x="9940400" y="4473755"/>
                          <a:pt x="9796780" y="4486275"/>
                        </a:cubicBezTo>
                        <a:cubicBezTo>
                          <a:pt x="9653160" y="4498796"/>
                          <a:pt x="9326108" y="4475828"/>
                          <a:pt x="8887079" y="4486275"/>
                        </a:cubicBezTo>
                        <a:cubicBezTo>
                          <a:pt x="8448050" y="4496722"/>
                          <a:pt x="8207857" y="4458745"/>
                          <a:pt x="7977378" y="4486275"/>
                        </a:cubicBezTo>
                        <a:cubicBezTo>
                          <a:pt x="7746899" y="4513805"/>
                          <a:pt x="7625336" y="4478145"/>
                          <a:pt x="7277608" y="4486275"/>
                        </a:cubicBezTo>
                        <a:cubicBezTo>
                          <a:pt x="6929880" y="4494406"/>
                          <a:pt x="6714007" y="4514279"/>
                          <a:pt x="6367907" y="4486275"/>
                        </a:cubicBezTo>
                        <a:cubicBezTo>
                          <a:pt x="6021807" y="4458271"/>
                          <a:pt x="5838479" y="4463209"/>
                          <a:pt x="5668137" y="4486275"/>
                        </a:cubicBezTo>
                        <a:cubicBezTo>
                          <a:pt x="5497795" y="4509342"/>
                          <a:pt x="5055325" y="4462900"/>
                          <a:pt x="4863402" y="4486275"/>
                        </a:cubicBezTo>
                        <a:cubicBezTo>
                          <a:pt x="4671479" y="4509650"/>
                          <a:pt x="4637710" y="4480027"/>
                          <a:pt x="4478528" y="4486275"/>
                        </a:cubicBezTo>
                        <a:cubicBezTo>
                          <a:pt x="4319346" y="4492523"/>
                          <a:pt x="3872514" y="4512468"/>
                          <a:pt x="3568827" y="4486275"/>
                        </a:cubicBezTo>
                        <a:cubicBezTo>
                          <a:pt x="3265140" y="4460082"/>
                          <a:pt x="3165038" y="4499268"/>
                          <a:pt x="2974023" y="4486275"/>
                        </a:cubicBezTo>
                        <a:cubicBezTo>
                          <a:pt x="2783008" y="4473282"/>
                          <a:pt x="2556577" y="4464969"/>
                          <a:pt x="2169287" y="4486275"/>
                        </a:cubicBezTo>
                        <a:cubicBezTo>
                          <a:pt x="1781997" y="4507581"/>
                          <a:pt x="1962089" y="4481900"/>
                          <a:pt x="1784414" y="4486275"/>
                        </a:cubicBezTo>
                        <a:cubicBezTo>
                          <a:pt x="1606739" y="4490650"/>
                          <a:pt x="1078571" y="4480600"/>
                          <a:pt x="874713" y="4486275"/>
                        </a:cubicBezTo>
                        <a:cubicBezTo>
                          <a:pt x="670855" y="4491950"/>
                          <a:pt x="346347" y="4468415"/>
                          <a:pt x="0" y="4486275"/>
                        </a:cubicBezTo>
                        <a:cubicBezTo>
                          <a:pt x="20582" y="4185257"/>
                          <a:pt x="-15558" y="4014677"/>
                          <a:pt x="0" y="3845379"/>
                        </a:cubicBezTo>
                        <a:cubicBezTo>
                          <a:pt x="15558" y="3676081"/>
                          <a:pt x="-2814" y="3488099"/>
                          <a:pt x="0" y="3339070"/>
                        </a:cubicBezTo>
                        <a:cubicBezTo>
                          <a:pt x="2814" y="3190041"/>
                          <a:pt x="-32774" y="2757293"/>
                          <a:pt x="0" y="2608448"/>
                        </a:cubicBezTo>
                        <a:cubicBezTo>
                          <a:pt x="32774" y="2459603"/>
                          <a:pt x="21595" y="2305342"/>
                          <a:pt x="0" y="2102140"/>
                        </a:cubicBezTo>
                        <a:cubicBezTo>
                          <a:pt x="-21595" y="1898938"/>
                          <a:pt x="-21853" y="1651185"/>
                          <a:pt x="0" y="1461244"/>
                        </a:cubicBezTo>
                        <a:cubicBezTo>
                          <a:pt x="21853" y="1271303"/>
                          <a:pt x="14122" y="1093223"/>
                          <a:pt x="0" y="954936"/>
                        </a:cubicBezTo>
                        <a:cubicBezTo>
                          <a:pt x="-14122" y="816649"/>
                          <a:pt x="-387" y="312091"/>
                          <a:pt x="0" y="0"/>
                        </a:cubicBezTo>
                        <a:close/>
                      </a:path>
                      <a:path w="10496550" h="4486275" stroke="0" extrusionOk="0">
                        <a:moveTo>
                          <a:pt x="0" y="0"/>
                        </a:moveTo>
                        <a:cubicBezTo>
                          <a:pt x="197646" y="-24225"/>
                          <a:pt x="348382" y="-23931"/>
                          <a:pt x="594805" y="0"/>
                        </a:cubicBezTo>
                        <a:cubicBezTo>
                          <a:pt x="841228" y="23931"/>
                          <a:pt x="788271" y="-14756"/>
                          <a:pt x="979678" y="0"/>
                        </a:cubicBezTo>
                        <a:cubicBezTo>
                          <a:pt x="1171085" y="14756"/>
                          <a:pt x="1663358" y="1774"/>
                          <a:pt x="1889379" y="0"/>
                        </a:cubicBezTo>
                        <a:cubicBezTo>
                          <a:pt x="2115400" y="-1774"/>
                          <a:pt x="2299870" y="13063"/>
                          <a:pt x="2484184" y="0"/>
                        </a:cubicBezTo>
                        <a:cubicBezTo>
                          <a:pt x="2668498" y="-13063"/>
                          <a:pt x="2934395" y="-21450"/>
                          <a:pt x="3078988" y="0"/>
                        </a:cubicBezTo>
                        <a:cubicBezTo>
                          <a:pt x="3223581" y="21450"/>
                          <a:pt x="3686946" y="918"/>
                          <a:pt x="3988689" y="0"/>
                        </a:cubicBezTo>
                        <a:cubicBezTo>
                          <a:pt x="4290432" y="-918"/>
                          <a:pt x="4329472" y="22291"/>
                          <a:pt x="4478528" y="0"/>
                        </a:cubicBezTo>
                        <a:cubicBezTo>
                          <a:pt x="4627584" y="-22291"/>
                          <a:pt x="5125097" y="25975"/>
                          <a:pt x="5388229" y="0"/>
                        </a:cubicBezTo>
                        <a:cubicBezTo>
                          <a:pt x="5651361" y="-25975"/>
                          <a:pt x="5956159" y="-6677"/>
                          <a:pt x="6297930" y="0"/>
                        </a:cubicBezTo>
                        <a:cubicBezTo>
                          <a:pt x="6639701" y="6677"/>
                          <a:pt x="6728035" y="4474"/>
                          <a:pt x="6997700" y="0"/>
                        </a:cubicBezTo>
                        <a:cubicBezTo>
                          <a:pt x="7267365" y="-4474"/>
                          <a:pt x="7725021" y="33870"/>
                          <a:pt x="7907401" y="0"/>
                        </a:cubicBezTo>
                        <a:cubicBezTo>
                          <a:pt x="8089781" y="-33870"/>
                          <a:pt x="8228740" y="13996"/>
                          <a:pt x="8502206" y="0"/>
                        </a:cubicBezTo>
                        <a:cubicBezTo>
                          <a:pt x="8775673" y="-13996"/>
                          <a:pt x="8915391" y="-15275"/>
                          <a:pt x="9097010" y="0"/>
                        </a:cubicBezTo>
                        <a:cubicBezTo>
                          <a:pt x="9278629" y="15275"/>
                          <a:pt x="9720287" y="34948"/>
                          <a:pt x="9901746" y="0"/>
                        </a:cubicBezTo>
                        <a:cubicBezTo>
                          <a:pt x="10083205" y="-34948"/>
                          <a:pt x="10371701" y="5394"/>
                          <a:pt x="10496550" y="0"/>
                        </a:cubicBezTo>
                        <a:cubicBezTo>
                          <a:pt x="10518291" y="320764"/>
                          <a:pt x="10482658" y="390700"/>
                          <a:pt x="10496550" y="730622"/>
                        </a:cubicBezTo>
                        <a:cubicBezTo>
                          <a:pt x="10510442" y="1070544"/>
                          <a:pt x="10507418" y="1272556"/>
                          <a:pt x="10496550" y="1416381"/>
                        </a:cubicBezTo>
                        <a:cubicBezTo>
                          <a:pt x="10485682" y="1560206"/>
                          <a:pt x="10522049" y="1871628"/>
                          <a:pt x="10496550" y="2102140"/>
                        </a:cubicBezTo>
                        <a:cubicBezTo>
                          <a:pt x="10471051" y="2332652"/>
                          <a:pt x="10505611" y="2564107"/>
                          <a:pt x="10496550" y="2787899"/>
                        </a:cubicBezTo>
                        <a:cubicBezTo>
                          <a:pt x="10487489" y="3011691"/>
                          <a:pt x="10521619" y="3116668"/>
                          <a:pt x="10496550" y="3294208"/>
                        </a:cubicBezTo>
                        <a:cubicBezTo>
                          <a:pt x="10471481" y="3471748"/>
                          <a:pt x="10523486" y="3711131"/>
                          <a:pt x="10496550" y="3845379"/>
                        </a:cubicBezTo>
                        <a:cubicBezTo>
                          <a:pt x="10469614" y="3979627"/>
                          <a:pt x="10491541" y="4280183"/>
                          <a:pt x="10496550" y="4486275"/>
                        </a:cubicBezTo>
                        <a:cubicBezTo>
                          <a:pt x="10320553" y="4496557"/>
                          <a:pt x="10179956" y="4510959"/>
                          <a:pt x="9901746" y="4486275"/>
                        </a:cubicBezTo>
                        <a:cubicBezTo>
                          <a:pt x="9623536" y="4461591"/>
                          <a:pt x="9463609" y="4461345"/>
                          <a:pt x="9201976" y="4486275"/>
                        </a:cubicBezTo>
                        <a:cubicBezTo>
                          <a:pt x="8940343" y="4511206"/>
                          <a:pt x="8997370" y="4487572"/>
                          <a:pt x="8817102" y="4486275"/>
                        </a:cubicBezTo>
                        <a:cubicBezTo>
                          <a:pt x="8636834" y="4484978"/>
                          <a:pt x="8585577" y="4477898"/>
                          <a:pt x="8432229" y="4486275"/>
                        </a:cubicBezTo>
                        <a:cubicBezTo>
                          <a:pt x="8278881" y="4494652"/>
                          <a:pt x="7969933" y="4502787"/>
                          <a:pt x="7732459" y="4486275"/>
                        </a:cubicBezTo>
                        <a:cubicBezTo>
                          <a:pt x="7494985" y="4469764"/>
                          <a:pt x="7375912" y="4465079"/>
                          <a:pt x="7242620" y="4486275"/>
                        </a:cubicBezTo>
                        <a:cubicBezTo>
                          <a:pt x="7109328" y="4507471"/>
                          <a:pt x="6661818" y="4487439"/>
                          <a:pt x="6437884" y="4486275"/>
                        </a:cubicBezTo>
                        <a:cubicBezTo>
                          <a:pt x="6213950" y="4485111"/>
                          <a:pt x="6187628" y="4479806"/>
                          <a:pt x="5948045" y="4486275"/>
                        </a:cubicBezTo>
                        <a:cubicBezTo>
                          <a:pt x="5708462" y="4492744"/>
                          <a:pt x="5319208" y="4463035"/>
                          <a:pt x="5143310" y="4486275"/>
                        </a:cubicBezTo>
                        <a:cubicBezTo>
                          <a:pt x="4967413" y="4509515"/>
                          <a:pt x="4898255" y="4467607"/>
                          <a:pt x="4758436" y="4486275"/>
                        </a:cubicBezTo>
                        <a:cubicBezTo>
                          <a:pt x="4618617" y="4504943"/>
                          <a:pt x="4275287" y="4487224"/>
                          <a:pt x="3953701" y="4486275"/>
                        </a:cubicBezTo>
                        <a:cubicBezTo>
                          <a:pt x="3632115" y="4485326"/>
                          <a:pt x="3648768" y="4497415"/>
                          <a:pt x="3463862" y="4486275"/>
                        </a:cubicBezTo>
                        <a:cubicBezTo>
                          <a:pt x="3278956" y="4475135"/>
                          <a:pt x="3195608" y="4468272"/>
                          <a:pt x="3078988" y="4486275"/>
                        </a:cubicBezTo>
                        <a:cubicBezTo>
                          <a:pt x="2962368" y="4504278"/>
                          <a:pt x="2731039" y="4504345"/>
                          <a:pt x="2589149" y="4486275"/>
                        </a:cubicBezTo>
                        <a:cubicBezTo>
                          <a:pt x="2447259" y="4468205"/>
                          <a:pt x="1999326" y="4512903"/>
                          <a:pt x="1784414" y="4486275"/>
                        </a:cubicBezTo>
                        <a:cubicBezTo>
                          <a:pt x="1569502" y="4459647"/>
                          <a:pt x="1405020" y="4472922"/>
                          <a:pt x="1294575" y="4486275"/>
                        </a:cubicBezTo>
                        <a:cubicBezTo>
                          <a:pt x="1184130" y="4499628"/>
                          <a:pt x="1059687" y="4470364"/>
                          <a:pt x="909701" y="4486275"/>
                        </a:cubicBezTo>
                        <a:cubicBezTo>
                          <a:pt x="759715" y="4502186"/>
                          <a:pt x="371237" y="4525718"/>
                          <a:pt x="0" y="4486275"/>
                        </a:cubicBezTo>
                        <a:cubicBezTo>
                          <a:pt x="-19977" y="4238504"/>
                          <a:pt x="-3267" y="4089484"/>
                          <a:pt x="0" y="3890241"/>
                        </a:cubicBezTo>
                        <a:cubicBezTo>
                          <a:pt x="3267" y="3690998"/>
                          <a:pt x="-3344" y="3551139"/>
                          <a:pt x="0" y="3383933"/>
                        </a:cubicBezTo>
                        <a:cubicBezTo>
                          <a:pt x="3344" y="3216727"/>
                          <a:pt x="-30855" y="2871972"/>
                          <a:pt x="0" y="2743037"/>
                        </a:cubicBezTo>
                        <a:cubicBezTo>
                          <a:pt x="30855" y="2614102"/>
                          <a:pt x="-4232" y="2321789"/>
                          <a:pt x="0" y="2191866"/>
                        </a:cubicBezTo>
                        <a:cubicBezTo>
                          <a:pt x="4232" y="2061943"/>
                          <a:pt x="-18442" y="1726601"/>
                          <a:pt x="0" y="1550969"/>
                        </a:cubicBezTo>
                        <a:cubicBezTo>
                          <a:pt x="18442" y="1375337"/>
                          <a:pt x="-104" y="1154584"/>
                          <a:pt x="0" y="910073"/>
                        </a:cubicBezTo>
                        <a:cubicBezTo>
                          <a:pt x="104" y="665562"/>
                          <a:pt x="37930" y="3908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62FCE-1F05-40B3-00EC-1EC8E27E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34</a:t>
            </a:fld>
            <a:endParaRPr lang="en-D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63B7F6-5B6B-E7CC-2D4C-B78BBB2EAA77}"/>
              </a:ext>
            </a:extLst>
          </p:cNvPr>
          <p:cNvGrpSpPr/>
          <p:nvPr/>
        </p:nvGrpSpPr>
        <p:grpSpPr>
          <a:xfrm>
            <a:off x="-3741000" y="-481306"/>
            <a:ext cx="9158400" cy="9158400"/>
            <a:chOff x="-3741000" y="-481306"/>
            <a:chExt cx="9158400" cy="91584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569A960-5D0E-D99B-959C-3E85172E79E4}"/>
                </a:ext>
              </a:extLst>
            </p:cNvPr>
            <p:cNvGrpSpPr/>
            <p:nvPr/>
          </p:nvGrpSpPr>
          <p:grpSpPr>
            <a:xfrm>
              <a:off x="-3741000" y="-481306"/>
              <a:ext cx="9158400" cy="9158400"/>
              <a:chOff x="-4579200" y="-1150200"/>
              <a:chExt cx="9158400" cy="9158400"/>
            </a:xfrm>
          </p:grpSpPr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4EC012AD-B14A-6518-6DC9-B3DF05BB750A}"/>
                  </a:ext>
                </a:extLst>
              </p:cNvPr>
              <p:cNvSpPr/>
              <p:nvPr/>
            </p:nvSpPr>
            <p:spPr>
              <a:xfrm>
                <a:off x="-1526400" y="1902600"/>
                <a:ext cx="3052800" cy="3052800"/>
              </a:xfrm>
              <a:prstGeom prst="arc">
                <a:avLst>
                  <a:gd name="adj1" fmla="val 16189860"/>
                  <a:gd name="adj2" fmla="val 5411892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AAB889C5-0B8A-B52C-A854-AE24D2B21F06}"/>
                  </a:ext>
                </a:extLst>
              </p:cNvPr>
              <p:cNvSpPr/>
              <p:nvPr/>
            </p:nvSpPr>
            <p:spPr>
              <a:xfrm>
                <a:off x="-2289600" y="1139400"/>
                <a:ext cx="4579200" cy="4579200"/>
              </a:xfrm>
              <a:prstGeom prst="arc">
                <a:avLst>
                  <a:gd name="adj1" fmla="val 16189860"/>
                  <a:gd name="adj2" fmla="val 4514808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860999F2-95CE-0BBB-DE1D-FDFC527AC85C}"/>
                  </a:ext>
                </a:extLst>
              </p:cNvPr>
              <p:cNvSpPr/>
              <p:nvPr/>
            </p:nvSpPr>
            <p:spPr>
              <a:xfrm>
                <a:off x="-3052800" y="376200"/>
                <a:ext cx="6105600" cy="6105600"/>
              </a:xfrm>
              <a:prstGeom prst="arc">
                <a:avLst>
                  <a:gd name="adj1" fmla="val 18463548"/>
                  <a:gd name="adj2" fmla="val 2798383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981E57E9-291C-47BB-DA9D-DA10CFA97FD1}"/>
                  </a:ext>
                </a:extLst>
              </p:cNvPr>
              <p:cNvSpPr/>
              <p:nvPr/>
            </p:nvSpPr>
            <p:spPr>
              <a:xfrm>
                <a:off x="-3816000" y="-387000"/>
                <a:ext cx="7632000" cy="7632000"/>
              </a:xfrm>
              <a:prstGeom prst="arc">
                <a:avLst>
                  <a:gd name="adj1" fmla="val 19249883"/>
                  <a:gd name="adj2" fmla="val 2131590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A878D2E0-F3C5-BF4E-7AFC-A17F8EE38038}"/>
                  </a:ext>
                </a:extLst>
              </p:cNvPr>
              <p:cNvSpPr/>
              <p:nvPr/>
            </p:nvSpPr>
            <p:spPr>
              <a:xfrm>
                <a:off x="-4579200" y="-1150200"/>
                <a:ext cx="9158400" cy="9158400"/>
              </a:xfrm>
              <a:prstGeom prst="arc">
                <a:avLst>
                  <a:gd name="adj1" fmla="val 19697196"/>
                  <a:gd name="adj2" fmla="val 1734631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FDF0076-80CF-A0A0-B6C2-D9B1F950CC56}"/>
                </a:ext>
              </a:extLst>
            </p:cNvPr>
            <p:cNvSpPr/>
            <p:nvPr/>
          </p:nvSpPr>
          <p:spPr>
            <a:xfrm>
              <a:off x="74998" y="3330884"/>
              <a:ext cx="1526400" cy="1526400"/>
            </a:xfrm>
            <a:prstGeom prst="arc">
              <a:avLst>
                <a:gd name="adj1" fmla="val 16189860"/>
                <a:gd name="adj2" fmla="val 5411892"/>
              </a:avLst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C25911-EEE9-C0EB-2C43-1695A5F90125}"/>
              </a:ext>
            </a:extLst>
          </p:cNvPr>
          <p:cNvCxnSpPr>
            <a:cxnSpLocks/>
          </p:cNvCxnSpPr>
          <p:nvPr/>
        </p:nvCxnSpPr>
        <p:spPr>
          <a:xfrm flipV="1">
            <a:off x="5593160" y="4636294"/>
            <a:ext cx="291902" cy="283382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5CA842-22BF-B899-38B9-734D95D962AD}"/>
                  </a:ext>
                </a:extLst>
              </p:cNvPr>
              <p:cNvSpPr txBox="1"/>
              <p:nvPr/>
            </p:nvSpPr>
            <p:spPr>
              <a:xfrm>
                <a:off x="838198" y="1377212"/>
                <a:ext cx="1526400" cy="277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12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mean free paths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DE" sz="1200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DE" sz="1200" i="1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DE" sz="1200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DE" sz="1200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5CA842-22BF-B899-38B9-734D95D96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1377212"/>
                <a:ext cx="1526400" cy="277897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88ABF46-EF96-15B5-816B-4C1E3162DC02}"/>
              </a:ext>
            </a:extLst>
          </p:cNvPr>
          <p:cNvSpPr txBox="1"/>
          <p:nvPr/>
        </p:nvSpPr>
        <p:spPr>
          <a:xfrm>
            <a:off x="2570914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224054-74DF-F252-E724-2C2BA2531F08}"/>
              </a:ext>
            </a:extLst>
          </p:cNvPr>
          <p:cNvSpPr txBox="1"/>
          <p:nvPr/>
        </p:nvSpPr>
        <p:spPr>
          <a:xfrm>
            <a:off x="3637045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1DEE36-F633-535E-5353-69CA0410DFDC}"/>
              </a:ext>
            </a:extLst>
          </p:cNvPr>
          <p:cNvSpPr txBox="1"/>
          <p:nvPr/>
        </p:nvSpPr>
        <p:spPr>
          <a:xfrm>
            <a:off x="4600757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3EA1632-F133-C31C-009C-1757845182FC}"/>
              </a:ext>
            </a:extLst>
          </p:cNvPr>
          <p:cNvCxnSpPr>
            <a:cxnSpLocks/>
          </p:cNvCxnSpPr>
          <p:nvPr/>
        </p:nvCxnSpPr>
        <p:spPr>
          <a:xfrm>
            <a:off x="844550" y="4252920"/>
            <a:ext cx="4729480" cy="68103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A4605BB9-E61F-3EF0-0F40-4F7203C11B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2199" y="1825625"/>
                <a:ext cx="5341961" cy="435133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DE" dirty="0"/>
                  <a:t>MVNEE and delta tracking</a:t>
                </a:r>
              </a:p>
              <a:p>
                <a:pPr marL="0" indent="0">
                  <a:buNone/>
                </a:pPr>
                <a:endParaRPr lang="en-DE" dirty="0"/>
              </a:p>
              <a:p>
                <a:pPr marL="0" indent="0">
                  <a:buNone/>
                </a:pPr>
                <a:r>
                  <a:rPr lang="en-DE" dirty="0"/>
                  <a:t>sample Poisson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DE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 lang="en-DE" dirty="0"/>
                  <a:t>? [</a:t>
                </a:r>
                <a:r>
                  <a:rPr lang="en-DE" dirty="0" err="1"/>
                  <a:t>Georgiev</a:t>
                </a:r>
                <a:r>
                  <a:rPr lang="en-DE" dirty="0"/>
                  <a:t> et al. 2019]</a:t>
                </a:r>
              </a:p>
              <a:p>
                <a:pPr marL="0" indent="0">
                  <a:buNone/>
                </a:pPr>
                <a:endParaRPr lang="en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DE" dirty="0"/>
                  <a:t>optical thickness </a:t>
                </a:r>
                <a14:m>
                  <m:oMath xmlns:m="http://schemas.openxmlformats.org/officeDocument/2006/math">
                    <m:r>
                      <a:rPr lang="en-DE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DE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DE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A4605BB9-E61F-3EF0-0F40-4F7203C11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199" y="1825625"/>
                <a:ext cx="5341961" cy="4351338"/>
              </a:xfrm>
              <a:prstGeom prst="rect">
                <a:avLst/>
              </a:prstGeom>
              <a:blipFill>
                <a:blip r:embed="rId5"/>
                <a:stretch>
                  <a:fillRect l="-2281" t="-23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2D6D9BAE-DEBC-35E9-E88F-30C71DF89EBF}"/>
              </a:ext>
            </a:extLst>
          </p:cNvPr>
          <p:cNvGrpSpPr/>
          <p:nvPr/>
        </p:nvGrpSpPr>
        <p:grpSpPr>
          <a:xfrm>
            <a:off x="756920" y="4185399"/>
            <a:ext cx="4904820" cy="802857"/>
            <a:chOff x="756920" y="3742473"/>
            <a:chExt cx="4904820" cy="802857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672103-6D86-200D-F42D-8190F3C07F1B}"/>
                </a:ext>
              </a:extLst>
            </p:cNvPr>
            <p:cNvSpPr/>
            <p:nvPr/>
          </p:nvSpPr>
          <p:spPr>
            <a:xfrm>
              <a:off x="756920" y="3742473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580A785-61A0-2939-1ECA-B11E6BA929C2}"/>
                </a:ext>
              </a:extLst>
            </p:cNvPr>
            <p:cNvSpPr/>
            <p:nvPr/>
          </p:nvSpPr>
          <p:spPr>
            <a:xfrm>
              <a:off x="5524580" y="4408170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37D6C50-8D9D-C6CF-57E5-C0D5E737A5DD}"/>
              </a:ext>
            </a:extLst>
          </p:cNvPr>
          <p:cNvCxnSpPr>
            <a:cxnSpLocks/>
          </p:cNvCxnSpPr>
          <p:nvPr/>
        </p:nvCxnSpPr>
        <p:spPr>
          <a:xfrm flipH="1" flipV="1">
            <a:off x="4883268" y="4832747"/>
            <a:ext cx="690762" cy="101203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9F4AA53-2393-233F-6032-9CE2178A0653}"/>
              </a:ext>
            </a:extLst>
          </p:cNvPr>
          <p:cNvCxnSpPr>
            <a:cxnSpLocks/>
          </p:cNvCxnSpPr>
          <p:nvPr/>
        </p:nvCxnSpPr>
        <p:spPr>
          <a:xfrm flipH="1" flipV="1">
            <a:off x="4288631" y="4748213"/>
            <a:ext cx="594637" cy="84534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0390F3A-C9AE-06DD-4AE2-59A29FCA7B28}"/>
              </a:ext>
            </a:extLst>
          </p:cNvPr>
          <p:cNvCxnSpPr>
            <a:cxnSpLocks/>
          </p:cNvCxnSpPr>
          <p:nvPr/>
        </p:nvCxnSpPr>
        <p:spPr>
          <a:xfrm flipH="1" flipV="1">
            <a:off x="2946400" y="4558077"/>
            <a:ext cx="1342231" cy="190136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B2C2B49-B54A-DA47-F31A-6EA3094359ED}"/>
              </a:ext>
            </a:extLst>
          </p:cNvPr>
          <p:cNvCxnSpPr>
            <a:cxnSpLocks/>
          </p:cNvCxnSpPr>
          <p:nvPr/>
        </p:nvCxnSpPr>
        <p:spPr>
          <a:xfrm flipH="1" flipV="1">
            <a:off x="2025650" y="4429125"/>
            <a:ext cx="917575" cy="128952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FAAE23-8F20-FE32-044D-D41B8E87217C}"/>
              </a:ext>
            </a:extLst>
          </p:cNvPr>
          <p:cNvCxnSpPr>
            <a:cxnSpLocks/>
          </p:cNvCxnSpPr>
          <p:nvPr/>
        </p:nvCxnSpPr>
        <p:spPr>
          <a:xfrm flipH="1" flipV="1">
            <a:off x="1257300" y="4312665"/>
            <a:ext cx="767731" cy="115919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D0768FD-E176-B9E0-CF6D-6E2C19FF158B}"/>
              </a:ext>
            </a:extLst>
          </p:cNvPr>
          <p:cNvCxnSpPr>
            <a:cxnSpLocks/>
          </p:cNvCxnSpPr>
          <p:nvPr/>
        </p:nvCxnSpPr>
        <p:spPr>
          <a:xfrm flipH="1" flipV="1">
            <a:off x="428035" y="4198614"/>
            <a:ext cx="829265" cy="114051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705942B-04A8-8747-2E87-A64613C9FF95}"/>
              </a:ext>
            </a:extLst>
          </p:cNvPr>
          <p:cNvCxnSpPr>
            <a:cxnSpLocks/>
          </p:cNvCxnSpPr>
          <p:nvPr/>
        </p:nvCxnSpPr>
        <p:spPr>
          <a:xfrm flipH="1" flipV="1">
            <a:off x="831056" y="4251722"/>
            <a:ext cx="426244" cy="60943"/>
          </a:xfrm>
          <a:prstGeom prst="line">
            <a:avLst/>
          </a:prstGeom>
          <a:ln w="28575">
            <a:solidFill>
              <a:schemeClr val="accent4"/>
            </a:solidFill>
            <a:prstDash val="solid"/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AEF1A90-7B3D-923A-BFA8-165A0325B6DA}"/>
              </a:ext>
            </a:extLst>
          </p:cNvPr>
          <p:cNvGrpSpPr/>
          <p:nvPr/>
        </p:nvGrpSpPr>
        <p:grpSpPr>
          <a:xfrm>
            <a:off x="755557" y="4828498"/>
            <a:ext cx="4819878" cy="382777"/>
            <a:chOff x="755557" y="4828498"/>
            <a:chExt cx="4819878" cy="382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2522DF5E-1D98-70A5-2CDE-C56F6BFE2D9C}"/>
                    </a:ext>
                  </a:extLst>
                </p:cNvPr>
                <p:cNvSpPr txBox="1"/>
                <p:nvPr/>
              </p:nvSpPr>
              <p:spPr>
                <a:xfrm>
                  <a:off x="3052648" y="4934276"/>
                  <a:ext cx="1586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2522DF5E-1D98-70A5-2CDE-C56F6BFE2D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648" y="4934276"/>
                  <a:ext cx="15863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3077" r="-230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Left Brace 95">
              <a:extLst>
                <a:ext uri="{FF2B5EF4-FFF2-40B4-BE49-F238E27FC236}">
                  <a16:creationId xmlns:a16="http://schemas.microsoft.com/office/drawing/2014/main" id="{AA916A2E-984D-6E2F-D16B-3A3E64C2E26B}"/>
                </a:ext>
              </a:extLst>
            </p:cNvPr>
            <p:cNvSpPr/>
            <p:nvPr/>
          </p:nvSpPr>
          <p:spPr>
            <a:xfrm rot="16695066">
              <a:off x="3102941" y="2481114"/>
              <a:ext cx="125109" cy="4819878"/>
            </a:xfrm>
            <a:prstGeom prst="leftBrac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accent1"/>
                </a:solidFill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2A2401-0E17-54BA-7052-18510673A771}"/>
              </a:ext>
            </a:extLst>
          </p:cNvPr>
          <p:cNvCxnSpPr/>
          <p:nvPr/>
        </p:nvCxnSpPr>
        <p:spPr>
          <a:xfrm flipV="1">
            <a:off x="10102203" y="4777512"/>
            <a:ext cx="0" cy="4214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177758-15F8-B324-7C79-7C9878F96F1D}"/>
              </a:ext>
            </a:extLst>
          </p:cNvPr>
          <p:cNvSpPr txBox="1"/>
          <p:nvPr/>
        </p:nvSpPr>
        <p:spPr>
          <a:xfrm>
            <a:off x="9424197" y="5253609"/>
            <a:ext cx="135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track length</a:t>
            </a:r>
          </a:p>
        </p:txBody>
      </p:sp>
    </p:spTree>
    <p:extLst>
      <p:ext uri="{BB962C8B-B14F-4D97-AF65-F5344CB8AC3E}">
        <p14:creationId xmlns:p14="http://schemas.microsoft.com/office/powerpoint/2010/main" val="338163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D73A-F5BD-CAE3-4348-1E3AF70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Problem: bridge “detour”</a:t>
            </a:r>
          </a:p>
        </p:txBody>
      </p:sp>
      <p:pic>
        <p:nvPicPr>
          <p:cNvPr id="6" name="Content Placeholder 5" descr="A black circle with a light on it&#10;&#10;Description automatically generated">
            <a:extLst>
              <a:ext uri="{FF2B5EF4-FFF2-40B4-BE49-F238E27FC236}">
                <a16:creationId xmlns:a16="http://schemas.microsoft.com/office/drawing/2014/main" id="{BABDE97A-5CFC-8383-E8F6-883420939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373" r="58605" b="31793"/>
          <a:stretch/>
        </p:blipFill>
        <p:spPr>
          <a:xfrm>
            <a:off x="838200" y="1690688"/>
            <a:ext cx="5046862" cy="4612508"/>
          </a:xfrm>
          <a:ln w="127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96550"/>
                      <a:gd name="connsiteY0" fmla="*/ 0 h 4486275"/>
                      <a:gd name="connsiteX1" fmla="*/ 699770 w 10496550"/>
                      <a:gd name="connsiteY1" fmla="*/ 0 h 4486275"/>
                      <a:gd name="connsiteX2" fmla="*/ 1294575 w 10496550"/>
                      <a:gd name="connsiteY2" fmla="*/ 0 h 4486275"/>
                      <a:gd name="connsiteX3" fmla="*/ 1994345 w 10496550"/>
                      <a:gd name="connsiteY3" fmla="*/ 0 h 4486275"/>
                      <a:gd name="connsiteX4" fmla="*/ 2799080 w 10496550"/>
                      <a:gd name="connsiteY4" fmla="*/ 0 h 4486275"/>
                      <a:gd name="connsiteX5" fmla="*/ 3603816 w 10496550"/>
                      <a:gd name="connsiteY5" fmla="*/ 0 h 4486275"/>
                      <a:gd name="connsiteX6" fmla="*/ 4408551 w 10496550"/>
                      <a:gd name="connsiteY6" fmla="*/ 0 h 4486275"/>
                      <a:gd name="connsiteX7" fmla="*/ 5318252 w 10496550"/>
                      <a:gd name="connsiteY7" fmla="*/ 0 h 4486275"/>
                      <a:gd name="connsiteX8" fmla="*/ 6018022 w 10496550"/>
                      <a:gd name="connsiteY8" fmla="*/ 0 h 4486275"/>
                      <a:gd name="connsiteX9" fmla="*/ 6822757 w 10496550"/>
                      <a:gd name="connsiteY9" fmla="*/ 0 h 4486275"/>
                      <a:gd name="connsiteX10" fmla="*/ 7522527 w 10496550"/>
                      <a:gd name="connsiteY10" fmla="*/ 0 h 4486275"/>
                      <a:gd name="connsiteX11" fmla="*/ 8222297 w 10496550"/>
                      <a:gd name="connsiteY11" fmla="*/ 0 h 4486275"/>
                      <a:gd name="connsiteX12" fmla="*/ 8922067 w 10496550"/>
                      <a:gd name="connsiteY12" fmla="*/ 0 h 4486275"/>
                      <a:gd name="connsiteX13" fmla="*/ 9306941 w 10496550"/>
                      <a:gd name="connsiteY13" fmla="*/ 0 h 4486275"/>
                      <a:gd name="connsiteX14" fmla="*/ 10496550 w 10496550"/>
                      <a:gd name="connsiteY14" fmla="*/ 0 h 4486275"/>
                      <a:gd name="connsiteX15" fmla="*/ 10496550 w 10496550"/>
                      <a:gd name="connsiteY15" fmla="*/ 506308 h 4486275"/>
                      <a:gd name="connsiteX16" fmla="*/ 10496550 w 10496550"/>
                      <a:gd name="connsiteY16" fmla="*/ 1192067 h 4486275"/>
                      <a:gd name="connsiteX17" fmla="*/ 10496550 w 10496550"/>
                      <a:gd name="connsiteY17" fmla="*/ 1788101 h 4486275"/>
                      <a:gd name="connsiteX18" fmla="*/ 10496550 w 10496550"/>
                      <a:gd name="connsiteY18" fmla="*/ 2339272 h 4486275"/>
                      <a:gd name="connsiteX19" fmla="*/ 10496550 w 10496550"/>
                      <a:gd name="connsiteY19" fmla="*/ 2845580 h 4486275"/>
                      <a:gd name="connsiteX20" fmla="*/ 10496550 w 10496550"/>
                      <a:gd name="connsiteY20" fmla="*/ 3396751 h 4486275"/>
                      <a:gd name="connsiteX21" fmla="*/ 10496550 w 10496550"/>
                      <a:gd name="connsiteY21" fmla="*/ 4486275 h 4486275"/>
                      <a:gd name="connsiteX22" fmla="*/ 9796780 w 10496550"/>
                      <a:gd name="connsiteY22" fmla="*/ 4486275 h 4486275"/>
                      <a:gd name="connsiteX23" fmla="*/ 8887079 w 10496550"/>
                      <a:gd name="connsiteY23" fmla="*/ 4486275 h 4486275"/>
                      <a:gd name="connsiteX24" fmla="*/ 7977378 w 10496550"/>
                      <a:gd name="connsiteY24" fmla="*/ 4486275 h 4486275"/>
                      <a:gd name="connsiteX25" fmla="*/ 7277608 w 10496550"/>
                      <a:gd name="connsiteY25" fmla="*/ 4486275 h 4486275"/>
                      <a:gd name="connsiteX26" fmla="*/ 6367907 w 10496550"/>
                      <a:gd name="connsiteY26" fmla="*/ 4486275 h 4486275"/>
                      <a:gd name="connsiteX27" fmla="*/ 5668137 w 10496550"/>
                      <a:gd name="connsiteY27" fmla="*/ 4486275 h 4486275"/>
                      <a:gd name="connsiteX28" fmla="*/ 4863402 w 10496550"/>
                      <a:gd name="connsiteY28" fmla="*/ 4486275 h 4486275"/>
                      <a:gd name="connsiteX29" fmla="*/ 4478528 w 10496550"/>
                      <a:gd name="connsiteY29" fmla="*/ 4486275 h 4486275"/>
                      <a:gd name="connsiteX30" fmla="*/ 3568827 w 10496550"/>
                      <a:gd name="connsiteY30" fmla="*/ 4486275 h 4486275"/>
                      <a:gd name="connsiteX31" fmla="*/ 2974023 w 10496550"/>
                      <a:gd name="connsiteY31" fmla="*/ 4486275 h 4486275"/>
                      <a:gd name="connsiteX32" fmla="*/ 2169287 w 10496550"/>
                      <a:gd name="connsiteY32" fmla="*/ 4486275 h 4486275"/>
                      <a:gd name="connsiteX33" fmla="*/ 1784414 w 10496550"/>
                      <a:gd name="connsiteY33" fmla="*/ 4486275 h 4486275"/>
                      <a:gd name="connsiteX34" fmla="*/ 874713 w 10496550"/>
                      <a:gd name="connsiteY34" fmla="*/ 4486275 h 4486275"/>
                      <a:gd name="connsiteX35" fmla="*/ 0 w 10496550"/>
                      <a:gd name="connsiteY35" fmla="*/ 4486275 h 4486275"/>
                      <a:gd name="connsiteX36" fmla="*/ 0 w 10496550"/>
                      <a:gd name="connsiteY36" fmla="*/ 3845379 h 4486275"/>
                      <a:gd name="connsiteX37" fmla="*/ 0 w 10496550"/>
                      <a:gd name="connsiteY37" fmla="*/ 3339070 h 4486275"/>
                      <a:gd name="connsiteX38" fmla="*/ 0 w 10496550"/>
                      <a:gd name="connsiteY38" fmla="*/ 2608448 h 4486275"/>
                      <a:gd name="connsiteX39" fmla="*/ 0 w 10496550"/>
                      <a:gd name="connsiteY39" fmla="*/ 2102140 h 4486275"/>
                      <a:gd name="connsiteX40" fmla="*/ 0 w 10496550"/>
                      <a:gd name="connsiteY40" fmla="*/ 1461244 h 4486275"/>
                      <a:gd name="connsiteX41" fmla="*/ 0 w 10496550"/>
                      <a:gd name="connsiteY41" fmla="*/ 954936 h 4486275"/>
                      <a:gd name="connsiteX42" fmla="*/ 0 w 10496550"/>
                      <a:gd name="connsiteY42" fmla="*/ 0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496550" h="4486275" fill="none" extrusionOk="0">
                        <a:moveTo>
                          <a:pt x="0" y="0"/>
                        </a:moveTo>
                        <a:cubicBezTo>
                          <a:pt x="285644" y="6564"/>
                          <a:pt x="383845" y="-8894"/>
                          <a:pt x="699770" y="0"/>
                        </a:cubicBezTo>
                        <a:cubicBezTo>
                          <a:pt x="1015695" y="8894"/>
                          <a:pt x="1110437" y="-21815"/>
                          <a:pt x="1294575" y="0"/>
                        </a:cubicBezTo>
                        <a:cubicBezTo>
                          <a:pt x="1478713" y="21815"/>
                          <a:pt x="1687171" y="-15603"/>
                          <a:pt x="1994345" y="0"/>
                        </a:cubicBezTo>
                        <a:cubicBezTo>
                          <a:pt x="2301519" y="15603"/>
                          <a:pt x="2418127" y="31927"/>
                          <a:pt x="2799080" y="0"/>
                        </a:cubicBezTo>
                        <a:cubicBezTo>
                          <a:pt x="3180033" y="-31927"/>
                          <a:pt x="3371477" y="10303"/>
                          <a:pt x="3603816" y="0"/>
                        </a:cubicBezTo>
                        <a:cubicBezTo>
                          <a:pt x="3836155" y="-10303"/>
                          <a:pt x="4042741" y="3288"/>
                          <a:pt x="4408551" y="0"/>
                        </a:cubicBezTo>
                        <a:cubicBezTo>
                          <a:pt x="4774362" y="-3288"/>
                          <a:pt x="5036430" y="36419"/>
                          <a:pt x="5318252" y="0"/>
                        </a:cubicBezTo>
                        <a:cubicBezTo>
                          <a:pt x="5600074" y="-36419"/>
                          <a:pt x="5820473" y="7223"/>
                          <a:pt x="6018022" y="0"/>
                        </a:cubicBezTo>
                        <a:cubicBezTo>
                          <a:pt x="6215571" y="-7223"/>
                          <a:pt x="6533835" y="-37697"/>
                          <a:pt x="6822757" y="0"/>
                        </a:cubicBezTo>
                        <a:cubicBezTo>
                          <a:pt x="7111679" y="37697"/>
                          <a:pt x="7309083" y="-4895"/>
                          <a:pt x="7522527" y="0"/>
                        </a:cubicBezTo>
                        <a:cubicBezTo>
                          <a:pt x="7735971" y="4895"/>
                          <a:pt x="7945517" y="32335"/>
                          <a:pt x="8222297" y="0"/>
                        </a:cubicBezTo>
                        <a:cubicBezTo>
                          <a:pt x="8499077" y="-32335"/>
                          <a:pt x="8632956" y="-23408"/>
                          <a:pt x="8922067" y="0"/>
                        </a:cubicBezTo>
                        <a:cubicBezTo>
                          <a:pt x="9211178" y="23408"/>
                          <a:pt x="9162226" y="5685"/>
                          <a:pt x="9306941" y="0"/>
                        </a:cubicBezTo>
                        <a:cubicBezTo>
                          <a:pt x="9451656" y="-5685"/>
                          <a:pt x="10009525" y="55469"/>
                          <a:pt x="10496550" y="0"/>
                        </a:cubicBezTo>
                        <a:cubicBezTo>
                          <a:pt x="10513994" y="246071"/>
                          <a:pt x="10486731" y="298955"/>
                          <a:pt x="10496550" y="506308"/>
                        </a:cubicBezTo>
                        <a:cubicBezTo>
                          <a:pt x="10506369" y="713661"/>
                          <a:pt x="10524848" y="1011899"/>
                          <a:pt x="10496550" y="1192067"/>
                        </a:cubicBezTo>
                        <a:cubicBezTo>
                          <a:pt x="10468252" y="1372235"/>
                          <a:pt x="10500150" y="1664984"/>
                          <a:pt x="10496550" y="1788101"/>
                        </a:cubicBezTo>
                        <a:cubicBezTo>
                          <a:pt x="10492950" y="1911218"/>
                          <a:pt x="10505836" y="2154347"/>
                          <a:pt x="10496550" y="2339272"/>
                        </a:cubicBezTo>
                        <a:cubicBezTo>
                          <a:pt x="10487264" y="2524197"/>
                          <a:pt x="10496587" y="2721529"/>
                          <a:pt x="10496550" y="2845580"/>
                        </a:cubicBezTo>
                        <a:cubicBezTo>
                          <a:pt x="10496513" y="2969631"/>
                          <a:pt x="10489511" y="3212575"/>
                          <a:pt x="10496550" y="3396751"/>
                        </a:cubicBezTo>
                        <a:cubicBezTo>
                          <a:pt x="10503589" y="3580927"/>
                          <a:pt x="10538220" y="4003770"/>
                          <a:pt x="10496550" y="4486275"/>
                        </a:cubicBezTo>
                        <a:cubicBezTo>
                          <a:pt x="10273476" y="4501095"/>
                          <a:pt x="9940400" y="4473755"/>
                          <a:pt x="9796780" y="4486275"/>
                        </a:cubicBezTo>
                        <a:cubicBezTo>
                          <a:pt x="9653160" y="4498796"/>
                          <a:pt x="9326108" y="4475828"/>
                          <a:pt x="8887079" y="4486275"/>
                        </a:cubicBezTo>
                        <a:cubicBezTo>
                          <a:pt x="8448050" y="4496722"/>
                          <a:pt x="8207857" y="4458745"/>
                          <a:pt x="7977378" y="4486275"/>
                        </a:cubicBezTo>
                        <a:cubicBezTo>
                          <a:pt x="7746899" y="4513805"/>
                          <a:pt x="7625336" y="4478145"/>
                          <a:pt x="7277608" y="4486275"/>
                        </a:cubicBezTo>
                        <a:cubicBezTo>
                          <a:pt x="6929880" y="4494406"/>
                          <a:pt x="6714007" y="4514279"/>
                          <a:pt x="6367907" y="4486275"/>
                        </a:cubicBezTo>
                        <a:cubicBezTo>
                          <a:pt x="6021807" y="4458271"/>
                          <a:pt x="5838479" y="4463209"/>
                          <a:pt x="5668137" y="4486275"/>
                        </a:cubicBezTo>
                        <a:cubicBezTo>
                          <a:pt x="5497795" y="4509342"/>
                          <a:pt x="5055325" y="4462900"/>
                          <a:pt x="4863402" y="4486275"/>
                        </a:cubicBezTo>
                        <a:cubicBezTo>
                          <a:pt x="4671479" y="4509650"/>
                          <a:pt x="4637710" y="4480027"/>
                          <a:pt x="4478528" y="4486275"/>
                        </a:cubicBezTo>
                        <a:cubicBezTo>
                          <a:pt x="4319346" y="4492523"/>
                          <a:pt x="3872514" y="4512468"/>
                          <a:pt x="3568827" y="4486275"/>
                        </a:cubicBezTo>
                        <a:cubicBezTo>
                          <a:pt x="3265140" y="4460082"/>
                          <a:pt x="3165038" y="4499268"/>
                          <a:pt x="2974023" y="4486275"/>
                        </a:cubicBezTo>
                        <a:cubicBezTo>
                          <a:pt x="2783008" y="4473282"/>
                          <a:pt x="2556577" y="4464969"/>
                          <a:pt x="2169287" y="4486275"/>
                        </a:cubicBezTo>
                        <a:cubicBezTo>
                          <a:pt x="1781997" y="4507581"/>
                          <a:pt x="1962089" y="4481900"/>
                          <a:pt x="1784414" y="4486275"/>
                        </a:cubicBezTo>
                        <a:cubicBezTo>
                          <a:pt x="1606739" y="4490650"/>
                          <a:pt x="1078571" y="4480600"/>
                          <a:pt x="874713" y="4486275"/>
                        </a:cubicBezTo>
                        <a:cubicBezTo>
                          <a:pt x="670855" y="4491950"/>
                          <a:pt x="346347" y="4468415"/>
                          <a:pt x="0" y="4486275"/>
                        </a:cubicBezTo>
                        <a:cubicBezTo>
                          <a:pt x="20582" y="4185257"/>
                          <a:pt x="-15558" y="4014677"/>
                          <a:pt x="0" y="3845379"/>
                        </a:cubicBezTo>
                        <a:cubicBezTo>
                          <a:pt x="15558" y="3676081"/>
                          <a:pt x="-2814" y="3488099"/>
                          <a:pt x="0" y="3339070"/>
                        </a:cubicBezTo>
                        <a:cubicBezTo>
                          <a:pt x="2814" y="3190041"/>
                          <a:pt x="-32774" y="2757293"/>
                          <a:pt x="0" y="2608448"/>
                        </a:cubicBezTo>
                        <a:cubicBezTo>
                          <a:pt x="32774" y="2459603"/>
                          <a:pt x="21595" y="2305342"/>
                          <a:pt x="0" y="2102140"/>
                        </a:cubicBezTo>
                        <a:cubicBezTo>
                          <a:pt x="-21595" y="1898938"/>
                          <a:pt x="-21853" y="1651185"/>
                          <a:pt x="0" y="1461244"/>
                        </a:cubicBezTo>
                        <a:cubicBezTo>
                          <a:pt x="21853" y="1271303"/>
                          <a:pt x="14122" y="1093223"/>
                          <a:pt x="0" y="954936"/>
                        </a:cubicBezTo>
                        <a:cubicBezTo>
                          <a:pt x="-14122" y="816649"/>
                          <a:pt x="-387" y="312091"/>
                          <a:pt x="0" y="0"/>
                        </a:cubicBezTo>
                        <a:close/>
                      </a:path>
                      <a:path w="10496550" h="4486275" stroke="0" extrusionOk="0">
                        <a:moveTo>
                          <a:pt x="0" y="0"/>
                        </a:moveTo>
                        <a:cubicBezTo>
                          <a:pt x="197646" y="-24225"/>
                          <a:pt x="348382" y="-23931"/>
                          <a:pt x="594805" y="0"/>
                        </a:cubicBezTo>
                        <a:cubicBezTo>
                          <a:pt x="841228" y="23931"/>
                          <a:pt x="788271" y="-14756"/>
                          <a:pt x="979678" y="0"/>
                        </a:cubicBezTo>
                        <a:cubicBezTo>
                          <a:pt x="1171085" y="14756"/>
                          <a:pt x="1663358" y="1774"/>
                          <a:pt x="1889379" y="0"/>
                        </a:cubicBezTo>
                        <a:cubicBezTo>
                          <a:pt x="2115400" y="-1774"/>
                          <a:pt x="2299870" y="13063"/>
                          <a:pt x="2484184" y="0"/>
                        </a:cubicBezTo>
                        <a:cubicBezTo>
                          <a:pt x="2668498" y="-13063"/>
                          <a:pt x="2934395" y="-21450"/>
                          <a:pt x="3078988" y="0"/>
                        </a:cubicBezTo>
                        <a:cubicBezTo>
                          <a:pt x="3223581" y="21450"/>
                          <a:pt x="3686946" y="918"/>
                          <a:pt x="3988689" y="0"/>
                        </a:cubicBezTo>
                        <a:cubicBezTo>
                          <a:pt x="4290432" y="-918"/>
                          <a:pt x="4329472" y="22291"/>
                          <a:pt x="4478528" y="0"/>
                        </a:cubicBezTo>
                        <a:cubicBezTo>
                          <a:pt x="4627584" y="-22291"/>
                          <a:pt x="5125097" y="25975"/>
                          <a:pt x="5388229" y="0"/>
                        </a:cubicBezTo>
                        <a:cubicBezTo>
                          <a:pt x="5651361" y="-25975"/>
                          <a:pt x="5956159" y="-6677"/>
                          <a:pt x="6297930" y="0"/>
                        </a:cubicBezTo>
                        <a:cubicBezTo>
                          <a:pt x="6639701" y="6677"/>
                          <a:pt x="6728035" y="4474"/>
                          <a:pt x="6997700" y="0"/>
                        </a:cubicBezTo>
                        <a:cubicBezTo>
                          <a:pt x="7267365" y="-4474"/>
                          <a:pt x="7725021" y="33870"/>
                          <a:pt x="7907401" y="0"/>
                        </a:cubicBezTo>
                        <a:cubicBezTo>
                          <a:pt x="8089781" y="-33870"/>
                          <a:pt x="8228740" y="13996"/>
                          <a:pt x="8502206" y="0"/>
                        </a:cubicBezTo>
                        <a:cubicBezTo>
                          <a:pt x="8775673" y="-13996"/>
                          <a:pt x="8915391" y="-15275"/>
                          <a:pt x="9097010" y="0"/>
                        </a:cubicBezTo>
                        <a:cubicBezTo>
                          <a:pt x="9278629" y="15275"/>
                          <a:pt x="9720287" y="34948"/>
                          <a:pt x="9901746" y="0"/>
                        </a:cubicBezTo>
                        <a:cubicBezTo>
                          <a:pt x="10083205" y="-34948"/>
                          <a:pt x="10371701" y="5394"/>
                          <a:pt x="10496550" y="0"/>
                        </a:cubicBezTo>
                        <a:cubicBezTo>
                          <a:pt x="10518291" y="320764"/>
                          <a:pt x="10482658" y="390700"/>
                          <a:pt x="10496550" y="730622"/>
                        </a:cubicBezTo>
                        <a:cubicBezTo>
                          <a:pt x="10510442" y="1070544"/>
                          <a:pt x="10507418" y="1272556"/>
                          <a:pt x="10496550" y="1416381"/>
                        </a:cubicBezTo>
                        <a:cubicBezTo>
                          <a:pt x="10485682" y="1560206"/>
                          <a:pt x="10522049" y="1871628"/>
                          <a:pt x="10496550" y="2102140"/>
                        </a:cubicBezTo>
                        <a:cubicBezTo>
                          <a:pt x="10471051" y="2332652"/>
                          <a:pt x="10505611" y="2564107"/>
                          <a:pt x="10496550" y="2787899"/>
                        </a:cubicBezTo>
                        <a:cubicBezTo>
                          <a:pt x="10487489" y="3011691"/>
                          <a:pt x="10521619" y="3116668"/>
                          <a:pt x="10496550" y="3294208"/>
                        </a:cubicBezTo>
                        <a:cubicBezTo>
                          <a:pt x="10471481" y="3471748"/>
                          <a:pt x="10523486" y="3711131"/>
                          <a:pt x="10496550" y="3845379"/>
                        </a:cubicBezTo>
                        <a:cubicBezTo>
                          <a:pt x="10469614" y="3979627"/>
                          <a:pt x="10491541" y="4280183"/>
                          <a:pt x="10496550" y="4486275"/>
                        </a:cubicBezTo>
                        <a:cubicBezTo>
                          <a:pt x="10320553" y="4496557"/>
                          <a:pt x="10179956" y="4510959"/>
                          <a:pt x="9901746" y="4486275"/>
                        </a:cubicBezTo>
                        <a:cubicBezTo>
                          <a:pt x="9623536" y="4461591"/>
                          <a:pt x="9463609" y="4461345"/>
                          <a:pt x="9201976" y="4486275"/>
                        </a:cubicBezTo>
                        <a:cubicBezTo>
                          <a:pt x="8940343" y="4511206"/>
                          <a:pt x="8997370" y="4487572"/>
                          <a:pt x="8817102" y="4486275"/>
                        </a:cubicBezTo>
                        <a:cubicBezTo>
                          <a:pt x="8636834" y="4484978"/>
                          <a:pt x="8585577" y="4477898"/>
                          <a:pt x="8432229" y="4486275"/>
                        </a:cubicBezTo>
                        <a:cubicBezTo>
                          <a:pt x="8278881" y="4494652"/>
                          <a:pt x="7969933" y="4502787"/>
                          <a:pt x="7732459" y="4486275"/>
                        </a:cubicBezTo>
                        <a:cubicBezTo>
                          <a:pt x="7494985" y="4469764"/>
                          <a:pt x="7375912" y="4465079"/>
                          <a:pt x="7242620" y="4486275"/>
                        </a:cubicBezTo>
                        <a:cubicBezTo>
                          <a:pt x="7109328" y="4507471"/>
                          <a:pt x="6661818" y="4487439"/>
                          <a:pt x="6437884" y="4486275"/>
                        </a:cubicBezTo>
                        <a:cubicBezTo>
                          <a:pt x="6213950" y="4485111"/>
                          <a:pt x="6187628" y="4479806"/>
                          <a:pt x="5948045" y="4486275"/>
                        </a:cubicBezTo>
                        <a:cubicBezTo>
                          <a:pt x="5708462" y="4492744"/>
                          <a:pt x="5319208" y="4463035"/>
                          <a:pt x="5143310" y="4486275"/>
                        </a:cubicBezTo>
                        <a:cubicBezTo>
                          <a:pt x="4967413" y="4509515"/>
                          <a:pt x="4898255" y="4467607"/>
                          <a:pt x="4758436" y="4486275"/>
                        </a:cubicBezTo>
                        <a:cubicBezTo>
                          <a:pt x="4618617" y="4504943"/>
                          <a:pt x="4275287" y="4487224"/>
                          <a:pt x="3953701" y="4486275"/>
                        </a:cubicBezTo>
                        <a:cubicBezTo>
                          <a:pt x="3632115" y="4485326"/>
                          <a:pt x="3648768" y="4497415"/>
                          <a:pt x="3463862" y="4486275"/>
                        </a:cubicBezTo>
                        <a:cubicBezTo>
                          <a:pt x="3278956" y="4475135"/>
                          <a:pt x="3195608" y="4468272"/>
                          <a:pt x="3078988" y="4486275"/>
                        </a:cubicBezTo>
                        <a:cubicBezTo>
                          <a:pt x="2962368" y="4504278"/>
                          <a:pt x="2731039" y="4504345"/>
                          <a:pt x="2589149" y="4486275"/>
                        </a:cubicBezTo>
                        <a:cubicBezTo>
                          <a:pt x="2447259" y="4468205"/>
                          <a:pt x="1999326" y="4512903"/>
                          <a:pt x="1784414" y="4486275"/>
                        </a:cubicBezTo>
                        <a:cubicBezTo>
                          <a:pt x="1569502" y="4459647"/>
                          <a:pt x="1405020" y="4472922"/>
                          <a:pt x="1294575" y="4486275"/>
                        </a:cubicBezTo>
                        <a:cubicBezTo>
                          <a:pt x="1184130" y="4499628"/>
                          <a:pt x="1059687" y="4470364"/>
                          <a:pt x="909701" y="4486275"/>
                        </a:cubicBezTo>
                        <a:cubicBezTo>
                          <a:pt x="759715" y="4502186"/>
                          <a:pt x="371237" y="4525718"/>
                          <a:pt x="0" y="4486275"/>
                        </a:cubicBezTo>
                        <a:cubicBezTo>
                          <a:pt x="-19977" y="4238504"/>
                          <a:pt x="-3267" y="4089484"/>
                          <a:pt x="0" y="3890241"/>
                        </a:cubicBezTo>
                        <a:cubicBezTo>
                          <a:pt x="3267" y="3690998"/>
                          <a:pt x="-3344" y="3551139"/>
                          <a:pt x="0" y="3383933"/>
                        </a:cubicBezTo>
                        <a:cubicBezTo>
                          <a:pt x="3344" y="3216727"/>
                          <a:pt x="-30855" y="2871972"/>
                          <a:pt x="0" y="2743037"/>
                        </a:cubicBezTo>
                        <a:cubicBezTo>
                          <a:pt x="30855" y="2614102"/>
                          <a:pt x="-4232" y="2321789"/>
                          <a:pt x="0" y="2191866"/>
                        </a:cubicBezTo>
                        <a:cubicBezTo>
                          <a:pt x="4232" y="2061943"/>
                          <a:pt x="-18442" y="1726601"/>
                          <a:pt x="0" y="1550969"/>
                        </a:cubicBezTo>
                        <a:cubicBezTo>
                          <a:pt x="18442" y="1375337"/>
                          <a:pt x="-104" y="1154584"/>
                          <a:pt x="0" y="910073"/>
                        </a:cubicBezTo>
                        <a:cubicBezTo>
                          <a:pt x="104" y="665562"/>
                          <a:pt x="37930" y="3908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62FCE-1F05-40B3-00EC-1EC8E27E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35</a:t>
            </a:fld>
            <a:endParaRPr lang="en-DE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63B7F6-5B6B-E7CC-2D4C-B78BBB2EAA77}"/>
              </a:ext>
            </a:extLst>
          </p:cNvPr>
          <p:cNvGrpSpPr/>
          <p:nvPr/>
        </p:nvGrpSpPr>
        <p:grpSpPr>
          <a:xfrm>
            <a:off x="-3741000" y="-481306"/>
            <a:ext cx="9158400" cy="9158400"/>
            <a:chOff x="-3741000" y="-481306"/>
            <a:chExt cx="9158400" cy="91584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569A960-5D0E-D99B-959C-3E85172E79E4}"/>
                </a:ext>
              </a:extLst>
            </p:cNvPr>
            <p:cNvGrpSpPr/>
            <p:nvPr/>
          </p:nvGrpSpPr>
          <p:grpSpPr>
            <a:xfrm>
              <a:off x="-3741000" y="-481306"/>
              <a:ext cx="9158400" cy="9158400"/>
              <a:chOff x="-4579200" y="-1150200"/>
              <a:chExt cx="9158400" cy="9158400"/>
            </a:xfrm>
          </p:grpSpPr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4EC012AD-B14A-6518-6DC9-B3DF05BB750A}"/>
                  </a:ext>
                </a:extLst>
              </p:cNvPr>
              <p:cNvSpPr/>
              <p:nvPr/>
            </p:nvSpPr>
            <p:spPr>
              <a:xfrm>
                <a:off x="-1526400" y="1902600"/>
                <a:ext cx="3052800" cy="3052800"/>
              </a:xfrm>
              <a:prstGeom prst="arc">
                <a:avLst>
                  <a:gd name="adj1" fmla="val 16189860"/>
                  <a:gd name="adj2" fmla="val 5411892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AAB889C5-0B8A-B52C-A854-AE24D2B21F06}"/>
                  </a:ext>
                </a:extLst>
              </p:cNvPr>
              <p:cNvSpPr/>
              <p:nvPr/>
            </p:nvSpPr>
            <p:spPr>
              <a:xfrm>
                <a:off x="-2289600" y="1139400"/>
                <a:ext cx="4579200" cy="4579200"/>
              </a:xfrm>
              <a:prstGeom prst="arc">
                <a:avLst>
                  <a:gd name="adj1" fmla="val 16189860"/>
                  <a:gd name="adj2" fmla="val 4514808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860999F2-95CE-0BBB-DE1D-FDFC527AC85C}"/>
                  </a:ext>
                </a:extLst>
              </p:cNvPr>
              <p:cNvSpPr/>
              <p:nvPr/>
            </p:nvSpPr>
            <p:spPr>
              <a:xfrm>
                <a:off x="-3052800" y="376200"/>
                <a:ext cx="6105600" cy="6105600"/>
              </a:xfrm>
              <a:prstGeom prst="arc">
                <a:avLst>
                  <a:gd name="adj1" fmla="val 18463548"/>
                  <a:gd name="adj2" fmla="val 2798383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981E57E9-291C-47BB-DA9D-DA10CFA97FD1}"/>
                  </a:ext>
                </a:extLst>
              </p:cNvPr>
              <p:cNvSpPr/>
              <p:nvPr/>
            </p:nvSpPr>
            <p:spPr>
              <a:xfrm>
                <a:off x="-3816000" y="-387000"/>
                <a:ext cx="7632000" cy="7632000"/>
              </a:xfrm>
              <a:prstGeom prst="arc">
                <a:avLst>
                  <a:gd name="adj1" fmla="val 19249883"/>
                  <a:gd name="adj2" fmla="val 2131590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A878D2E0-F3C5-BF4E-7AFC-A17F8EE38038}"/>
                  </a:ext>
                </a:extLst>
              </p:cNvPr>
              <p:cNvSpPr/>
              <p:nvPr/>
            </p:nvSpPr>
            <p:spPr>
              <a:xfrm>
                <a:off x="-4579200" y="-1150200"/>
                <a:ext cx="9158400" cy="9158400"/>
              </a:xfrm>
              <a:prstGeom prst="arc">
                <a:avLst>
                  <a:gd name="adj1" fmla="val 19697196"/>
                  <a:gd name="adj2" fmla="val 1734631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FDF0076-80CF-A0A0-B6C2-D9B1F950CC56}"/>
                </a:ext>
              </a:extLst>
            </p:cNvPr>
            <p:cNvSpPr/>
            <p:nvPr/>
          </p:nvSpPr>
          <p:spPr>
            <a:xfrm>
              <a:off x="74998" y="3330884"/>
              <a:ext cx="1526400" cy="1526400"/>
            </a:xfrm>
            <a:prstGeom prst="arc">
              <a:avLst>
                <a:gd name="adj1" fmla="val 16189860"/>
                <a:gd name="adj2" fmla="val 5411892"/>
              </a:avLst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C25911-EEE9-C0EB-2C43-1695A5F90125}"/>
              </a:ext>
            </a:extLst>
          </p:cNvPr>
          <p:cNvCxnSpPr>
            <a:cxnSpLocks/>
          </p:cNvCxnSpPr>
          <p:nvPr/>
        </p:nvCxnSpPr>
        <p:spPr>
          <a:xfrm flipV="1">
            <a:off x="5593160" y="4636294"/>
            <a:ext cx="291902" cy="283382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5CA842-22BF-B899-38B9-734D95D962AD}"/>
                  </a:ext>
                </a:extLst>
              </p:cNvPr>
              <p:cNvSpPr txBox="1"/>
              <p:nvPr/>
            </p:nvSpPr>
            <p:spPr>
              <a:xfrm>
                <a:off x="838198" y="1377212"/>
                <a:ext cx="1526400" cy="277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12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mean free paths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DE" sz="1200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DE" sz="1200" i="1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DE" sz="1200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DE" sz="1200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5CA842-22BF-B899-38B9-734D95D96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1377212"/>
                <a:ext cx="1526400" cy="277897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88ABF46-EF96-15B5-816B-4C1E3162DC02}"/>
              </a:ext>
            </a:extLst>
          </p:cNvPr>
          <p:cNvSpPr txBox="1"/>
          <p:nvPr/>
        </p:nvSpPr>
        <p:spPr>
          <a:xfrm>
            <a:off x="2570914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224054-74DF-F252-E724-2C2BA2531F08}"/>
              </a:ext>
            </a:extLst>
          </p:cNvPr>
          <p:cNvSpPr txBox="1"/>
          <p:nvPr/>
        </p:nvSpPr>
        <p:spPr>
          <a:xfrm>
            <a:off x="3637045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1DEE36-F633-535E-5353-69CA0410DFDC}"/>
              </a:ext>
            </a:extLst>
          </p:cNvPr>
          <p:cNvSpPr txBox="1"/>
          <p:nvPr/>
        </p:nvSpPr>
        <p:spPr>
          <a:xfrm>
            <a:off x="4600757" y="1378110"/>
            <a:ext cx="252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3EA1632-F133-C31C-009C-1757845182FC}"/>
              </a:ext>
            </a:extLst>
          </p:cNvPr>
          <p:cNvCxnSpPr>
            <a:cxnSpLocks/>
          </p:cNvCxnSpPr>
          <p:nvPr/>
        </p:nvCxnSpPr>
        <p:spPr>
          <a:xfrm>
            <a:off x="844550" y="4252920"/>
            <a:ext cx="4729480" cy="68103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A4605BB9-E61F-3EF0-0F40-4F7203C11B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2199" y="1825625"/>
                <a:ext cx="5341961" cy="435133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DE" dirty="0"/>
                  <a:t>our track length </a:t>
                </a:r>
                <a14:m>
                  <m:oMath xmlns:m="http://schemas.openxmlformats.org/officeDocument/2006/math">
                    <m:r>
                      <a:rPr lang="en-DE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DE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DE" dirty="0"/>
              </a:p>
              <a:p>
                <a:pPr marL="0" indent="0">
                  <a:buNone/>
                </a:pPr>
                <a:endParaRPr lang="en-DE" dirty="0"/>
              </a:p>
              <a:p>
                <a:pPr marL="0" indent="0">
                  <a:buNone/>
                </a:pPr>
                <a:r>
                  <a:rPr lang="en-DE" dirty="0"/>
                  <a:t>depends on</a:t>
                </a:r>
              </a:p>
              <a:p>
                <a:r>
                  <a:rPr lang="en-DE" dirty="0"/>
                  <a:t>sampled directions</a:t>
                </a:r>
              </a:p>
              <a:p>
                <a:r>
                  <a:rPr lang="en-DE" dirty="0"/>
                  <a:t>vertex count </a:t>
                </a:r>
                <a:r>
                  <a:rPr lang="en-DE" b="1" dirty="0"/>
                  <a:t>↯</a:t>
                </a:r>
              </a:p>
            </p:txBody>
          </p:sp>
        </mc:Choice>
        <mc:Fallback xmlns="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A4605BB9-E61F-3EF0-0F40-4F7203C11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199" y="1825625"/>
                <a:ext cx="5341961" cy="4351338"/>
              </a:xfrm>
              <a:prstGeom prst="rect">
                <a:avLst/>
              </a:prstGeom>
              <a:blipFill>
                <a:blip r:embed="rId5"/>
                <a:stretch>
                  <a:fillRect l="-2281" t="-23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FAEF1A90-7B3D-923A-BFA8-165A0325B6DA}"/>
              </a:ext>
            </a:extLst>
          </p:cNvPr>
          <p:cNvGrpSpPr/>
          <p:nvPr/>
        </p:nvGrpSpPr>
        <p:grpSpPr>
          <a:xfrm>
            <a:off x="755557" y="4828498"/>
            <a:ext cx="4819878" cy="382777"/>
            <a:chOff x="755557" y="4828498"/>
            <a:chExt cx="4819878" cy="382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2522DF5E-1D98-70A5-2CDE-C56F6BFE2D9C}"/>
                    </a:ext>
                  </a:extLst>
                </p:cNvPr>
                <p:cNvSpPr txBox="1"/>
                <p:nvPr/>
              </p:nvSpPr>
              <p:spPr>
                <a:xfrm>
                  <a:off x="3052648" y="4934276"/>
                  <a:ext cx="1586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DE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2522DF5E-1D98-70A5-2CDE-C56F6BFE2D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648" y="4934276"/>
                  <a:ext cx="15863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3077" r="-230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Left Brace 95">
              <a:extLst>
                <a:ext uri="{FF2B5EF4-FFF2-40B4-BE49-F238E27FC236}">
                  <a16:creationId xmlns:a16="http://schemas.microsoft.com/office/drawing/2014/main" id="{AA916A2E-984D-6E2F-D16B-3A3E64C2E26B}"/>
                </a:ext>
              </a:extLst>
            </p:cNvPr>
            <p:cNvSpPr/>
            <p:nvPr/>
          </p:nvSpPr>
          <p:spPr>
            <a:xfrm rot="16695066">
              <a:off x="3102941" y="2481114"/>
              <a:ext cx="125109" cy="4819878"/>
            </a:xfrm>
            <a:prstGeom prst="leftBrac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4E2188-B893-D9EE-D5EE-51733C979F82}"/>
              </a:ext>
            </a:extLst>
          </p:cNvPr>
          <p:cNvGrpSpPr/>
          <p:nvPr/>
        </p:nvGrpSpPr>
        <p:grpSpPr>
          <a:xfrm>
            <a:off x="827273" y="3993830"/>
            <a:ext cx="4746757" cy="940120"/>
            <a:chOff x="827273" y="3993830"/>
            <a:chExt cx="4746757" cy="94012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7D6C50-8D9D-C6CF-57E5-C0D5E737A5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26173" y="4185399"/>
              <a:ext cx="1447857" cy="748551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059742A-7423-F6FF-57E2-569E33F95F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5570" y="3993830"/>
              <a:ext cx="1809261" cy="200955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C2A5453-513D-623A-E1C3-A28734F673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273" y="3996942"/>
              <a:ext cx="1488297" cy="267353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AAA051-DB3B-A64F-D255-6F99EDBEC7A1}"/>
              </a:ext>
            </a:extLst>
          </p:cNvPr>
          <p:cNvGrpSpPr/>
          <p:nvPr/>
        </p:nvGrpSpPr>
        <p:grpSpPr>
          <a:xfrm>
            <a:off x="826294" y="3321354"/>
            <a:ext cx="4774406" cy="1610215"/>
            <a:chOff x="826294" y="3321354"/>
            <a:chExt cx="4774406" cy="161021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8E9F36-2901-ABCE-CE51-EEBAF3C24A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1083" y="3512923"/>
              <a:ext cx="1369617" cy="1418646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B3B401-96E3-0B11-0C1F-0DC220F41A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20480" y="3321354"/>
              <a:ext cx="1809261" cy="200955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1269EC-9336-A68F-9B21-1CBCAB9D3A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6294" y="3324466"/>
              <a:ext cx="1594186" cy="928447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81615D6-89C9-A23B-583B-4E97186A99E7}"/>
              </a:ext>
            </a:extLst>
          </p:cNvPr>
          <p:cNvGrpSpPr/>
          <p:nvPr/>
        </p:nvGrpSpPr>
        <p:grpSpPr>
          <a:xfrm>
            <a:off x="828675" y="4254500"/>
            <a:ext cx="4774174" cy="813205"/>
            <a:chOff x="828675" y="4254500"/>
            <a:chExt cx="4774174" cy="81320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107FB4-404C-E26F-53A0-9B511F1457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4031" y="4925834"/>
              <a:ext cx="858818" cy="141871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B26DA39-5A67-5E3B-498A-4B60F50CDF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3071" y="4538010"/>
              <a:ext cx="784610" cy="519842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3D3D74A-6B1E-43F9-8226-C01591170A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675" y="4254500"/>
              <a:ext cx="1259302" cy="61510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2F6FF06-DF4D-7C71-5FBF-9D7E16E9AC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7528" y="4529571"/>
              <a:ext cx="1049193" cy="253240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3621F80-7666-8FB3-9B49-5F15DDDBBB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1873" y="4317597"/>
              <a:ext cx="815655" cy="470468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384A39F-53CA-E20E-4F28-89DA49D09912}"/>
              </a:ext>
            </a:extLst>
          </p:cNvPr>
          <p:cNvGrpSpPr/>
          <p:nvPr/>
        </p:nvGrpSpPr>
        <p:grpSpPr>
          <a:xfrm>
            <a:off x="850900" y="4254500"/>
            <a:ext cx="4749800" cy="680995"/>
            <a:chOff x="901167" y="3272946"/>
            <a:chExt cx="4749800" cy="680995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10A30FE-3A81-A07C-314E-3EA374AE9B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87312" y="3782961"/>
              <a:ext cx="1963655" cy="170980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8117420-8940-455A-6FD6-1BBCFB3890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1167" y="3272946"/>
              <a:ext cx="2786145" cy="504964"/>
            </a:xfrm>
            <a:prstGeom prst="line">
              <a:avLst/>
            </a:prstGeom>
            <a:ln w="28575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6D9BAE-DEBC-35E9-E88F-30C71DF89EBF}"/>
              </a:ext>
            </a:extLst>
          </p:cNvPr>
          <p:cNvGrpSpPr/>
          <p:nvPr/>
        </p:nvGrpSpPr>
        <p:grpSpPr>
          <a:xfrm>
            <a:off x="756920" y="4185399"/>
            <a:ext cx="4904820" cy="802857"/>
            <a:chOff x="756920" y="3742473"/>
            <a:chExt cx="4904820" cy="802857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672103-6D86-200D-F42D-8190F3C07F1B}"/>
                </a:ext>
              </a:extLst>
            </p:cNvPr>
            <p:cNvSpPr/>
            <p:nvPr/>
          </p:nvSpPr>
          <p:spPr>
            <a:xfrm>
              <a:off x="756920" y="3742473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580A785-61A0-2939-1ECA-B11E6BA929C2}"/>
                </a:ext>
              </a:extLst>
            </p:cNvPr>
            <p:cNvSpPr/>
            <p:nvPr/>
          </p:nvSpPr>
          <p:spPr>
            <a:xfrm>
              <a:off x="5524580" y="4408170"/>
              <a:ext cx="137160" cy="137160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7055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E72A2-7410-6308-920D-7ECC93D0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Our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14C9CA-28FF-9D4A-0C3C-F8B411626C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en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=        </m:t>
                      </m:r>
                      <m:sSub>
                        <m:sSubPr>
                          <m:ctrlPr>
                            <a:rPr lang="en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+      </m:t>
                      </m:r>
                      <m:sSub>
                        <m:sSubPr>
                          <m:ctrlPr>
                            <a:rPr lang="en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+      </m:t>
                      </m:r>
                      <m:sSub>
                        <m:sSubPr>
                          <m:ctrlPr>
                            <a:rPr lang="en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+        ⋯</m:t>
                      </m:r>
                    </m:oMath>
                  </m:oMathPara>
                </a14:m>
                <a:endParaRPr lang="en-DE" dirty="0"/>
              </a:p>
              <a:p>
                <a:pPr marL="0" indent="0">
                  <a:buNone/>
                </a:pPr>
                <a:endParaRPr lang="en-DE" dirty="0"/>
              </a:p>
              <a:p>
                <a:pPr marL="0" indent="0">
                  <a:buNone/>
                </a:pPr>
                <a:endParaRPr lang="en-DE" dirty="0"/>
              </a:p>
              <a:p>
                <a:pPr marL="0" indent="0" algn="ctr">
                  <a:buNone/>
                </a:pPr>
                <a:endParaRPr lang="en-DE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DE" dirty="0">
                    <a:ea typeface="Cambria Math" panose="02040503050406030204" pitchFamily="18" charset="0"/>
                  </a:rPr>
                  <a:t>eval.</a:t>
                </a:r>
                <a:r>
                  <a:rPr lang="en-DE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DE" dirty="0"/>
                  <a:t>with probability </a:t>
                </a:r>
                <a14:m>
                  <m:oMath xmlns:m="http://schemas.openxmlformats.org/officeDocument/2006/math">
                    <m:r>
                      <a:rPr lang="en-DE" b="0" i="1" smtClean="0">
                        <a:latin typeface="Cambria Math" panose="02040503050406030204" pitchFamily="18" charset="0"/>
                      </a:rPr>
                      <m:t>∼</m:t>
                    </m:r>
                    <m:rad>
                      <m:radPr>
                        <m:degHide m:val="on"/>
                        <m:ctrlPr>
                          <a:rPr lang="en-DE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</m:rad>
                  </m:oMath>
                </a14:m>
                <a:r>
                  <a:rPr lang="en-DE" dirty="0"/>
                  <a:t>  [</a:t>
                </a:r>
                <a:r>
                  <a:rPr lang="en-DE" dirty="0" err="1"/>
                  <a:t>V</a:t>
                </a:r>
                <a:r>
                  <a:rPr lang="en-DE" altLang="en-DE" dirty="0" err="1">
                    <a:latin typeface="Arial" panose="020B0604020202020204" pitchFamily="34" charset="0"/>
                  </a:rPr>
                  <a:t>é</a:t>
                </a:r>
                <a:r>
                  <a:rPr lang="en-DE" dirty="0" err="1"/>
                  <a:t>voda</a:t>
                </a:r>
                <a:r>
                  <a:rPr lang="en-DE" dirty="0"/>
                  <a:t> et al. 2018]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14C9CA-28FF-9D4A-0C3C-F8B411626C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706ECC29-7B96-4E8D-A051-B02D21583534}"/>
              </a:ext>
            </a:extLst>
          </p:cNvPr>
          <p:cNvGrpSpPr/>
          <p:nvPr/>
        </p:nvGrpSpPr>
        <p:grpSpPr>
          <a:xfrm>
            <a:off x="7410504" y="2858468"/>
            <a:ext cx="1308526" cy="384993"/>
            <a:chOff x="7388745" y="2493973"/>
            <a:chExt cx="1985314" cy="58411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094A0E8-8CF2-05DB-7C16-39A2883FCF50}"/>
                </a:ext>
              </a:extLst>
            </p:cNvPr>
            <p:cNvGrpSpPr/>
            <p:nvPr/>
          </p:nvGrpSpPr>
          <p:grpSpPr>
            <a:xfrm>
              <a:off x="7388745" y="2493973"/>
              <a:ext cx="1985314" cy="192151"/>
              <a:chOff x="826294" y="3078199"/>
              <a:chExt cx="4994422" cy="1174711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A57BF2E-9DC5-E85D-475E-82F86742A0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36724" y="3461331"/>
                <a:ext cx="1161272" cy="54263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8782E57-DE08-EAAF-B915-538ED336BE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92841" y="3461331"/>
                <a:ext cx="1043883" cy="489495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05B97D4-46AE-C583-FCA9-00FAF5628E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6294" y="3950824"/>
                <a:ext cx="1566547" cy="302086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B7E080D-5AA1-1F6C-548E-C680BFB9DE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97996" y="3078199"/>
                <a:ext cx="1222720" cy="437396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16A0411-3266-317E-0A7E-5534E586F2A2}"/>
                </a:ext>
              </a:extLst>
            </p:cNvPr>
            <p:cNvGrpSpPr/>
            <p:nvPr/>
          </p:nvGrpSpPr>
          <p:grpSpPr>
            <a:xfrm>
              <a:off x="7411684" y="2778823"/>
              <a:ext cx="1939437" cy="105230"/>
              <a:chOff x="1158965" y="2681143"/>
              <a:chExt cx="4879010" cy="643323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68634E6-5A9B-F406-9F06-53DB847C51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77844" y="2810902"/>
                <a:ext cx="1039742" cy="224903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067F5E2-F73A-5940-96B4-B052037DDE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0480" y="2810902"/>
                <a:ext cx="1557364" cy="510452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4455A30-BF78-B1BA-B119-7794F8B10B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58965" y="3112988"/>
                <a:ext cx="1261515" cy="211478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59E8E09-214D-7336-D9A6-6570B43226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17586" y="2681143"/>
                <a:ext cx="1020389" cy="354662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B146B58-A3A5-D83C-9F1A-6FEDC03EC36A}"/>
                </a:ext>
              </a:extLst>
            </p:cNvPr>
            <p:cNvGrpSpPr/>
            <p:nvPr/>
          </p:nvGrpSpPr>
          <p:grpSpPr>
            <a:xfrm>
              <a:off x="7402708" y="3014298"/>
              <a:ext cx="1957388" cy="63792"/>
              <a:chOff x="810412" y="2578521"/>
              <a:chExt cx="4924169" cy="38999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63E5C17-91A1-0490-9720-925A6268DB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4762" y="2621126"/>
                <a:ext cx="1252011" cy="347387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BEFB92F-5956-86ED-1576-2046BFB0D9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62423" y="2578521"/>
                <a:ext cx="1312339" cy="389992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9360E7F-3DF6-E759-AE91-72481B5F54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0412" y="2578521"/>
                <a:ext cx="1252011" cy="8521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FDD63A3-A6F8-6F30-6D19-E3BF62B5F5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26772" y="2621126"/>
                <a:ext cx="1107809" cy="347387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52A0B5-F5C8-8E69-D12C-0A47FC79CFE7}"/>
              </a:ext>
            </a:extLst>
          </p:cNvPr>
          <p:cNvGrpSpPr/>
          <p:nvPr/>
        </p:nvGrpSpPr>
        <p:grpSpPr>
          <a:xfrm>
            <a:off x="5708951" y="2837483"/>
            <a:ext cx="1066298" cy="426963"/>
            <a:chOff x="5265072" y="2508220"/>
            <a:chExt cx="1617802" cy="6477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4AF090-0B36-45D8-50C6-2F1F4BF23DEE}"/>
                </a:ext>
              </a:extLst>
            </p:cNvPr>
            <p:cNvGrpSpPr/>
            <p:nvPr/>
          </p:nvGrpSpPr>
          <p:grpSpPr>
            <a:xfrm>
              <a:off x="5265072" y="2508220"/>
              <a:ext cx="1617802" cy="259179"/>
              <a:chOff x="826294" y="3321354"/>
              <a:chExt cx="4774406" cy="161021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E940A90-5A10-7F59-1D1D-9D613585BC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31083" y="3512923"/>
                <a:ext cx="1369617" cy="1418646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E31BFCF-A0F2-2BC9-4642-27E6CAEC1F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20480" y="3321354"/>
                <a:ext cx="1809261" cy="200955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694C06C-FEA7-023B-490A-84E2A720DA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6294" y="3324466"/>
                <a:ext cx="1594186" cy="928447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44B675-8C34-5A8B-40C7-2D96B42DDC3F}"/>
                </a:ext>
              </a:extLst>
            </p:cNvPr>
            <p:cNvGrpSpPr/>
            <p:nvPr/>
          </p:nvGrpSpPr>
          <p:grpSpPr>
            <a:xfrm>
              <a:off x="5265072" y="2801125"/>
              <a:ext cx="1617802" cy="134912"/>
              <a:chOff x="826294" y="4093394"/>
              <a:chExt cx="4774406" cy="838175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CFDA859-53AF-7780-BE57-2236D7545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41229" y="4346725"/>
                <a:ext cx="1559471" cy="584844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69E504F-E3CA-D296-1E71-5BD60AC6CF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17196" y="4102086"/>
                <a:ext cx="2128887" cy="235948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7DECC9C-FB55-91A7-4564-328EAF22C7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6294" y="4093394"/>
                <a:ext cx="1089326" cy="159519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E52DEA-948D-832A-3E3C-8F58260E7374}"/>
                </a:ext>
              </a:extLst>
            </p:cNvPr>
            <p:cNvGrpSpPr/>
            <p:nvPr/>
          </p:nvGrpSpPr>
          <p:grpSpPr>
            <a:xfrm>
              <a:off x="5281288" y="3000166"/>
              <a:ext cx="1585370" cy="155848"/>
              <a:chOff x="826294" y="3499405"/>
              <a:chExt cx="4678694" cy="968246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3574A7A-EB9F-FAC2-F837-E57BB4BE0F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94972" y="3499405"/>
                <a:ext cx="1710016" cy="484123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21F7EA6-4708-B125-1254-F4CCC33276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66411" y="3499405"/>
                <a:ext cx="1526985" cy="968245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BAA5724-5A81-FE7D-9154-875F2C4C91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26294" y="4252913"/>
                <a:ext cx="1438541" cy="214738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B05577B-ADB8-925E-D5FD-8D1F2C12E151}"/>
              </a:ext>
            </a:extLst>
          </p:cNvPr>
          <p:cNvGrpSpPr/>
          <p:nvPr/>
        </p:nvGrpSpPr>
        <p:grpSpPr>
          <a:xfrm>
            <a:off x="3972638" y="2848559"/>
            <a:ext cx="916051" cy="404810"/>
            <a:chOff x="3370007" y="2516158"/>
            <a:chExt cx="1389846" cy="61418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7AEBBC-8968-B074-03B7-7065587C6F53}"/>
                </a:ext>
              </a:extLst>
            </p:cNvPr>
            <p:cNvGrpSpPr/>
            <p:nvPr/>
          </p:nvGrpSpPr>
          <p:grpSpPr>
            <a:xfrm>
              <a:off x="3370007" y="2516158"/>
              <a:ext cx="1389846" cy="147290"/>
              <a:chOff x="826294" y="3321354"/>
              <a:chExt cx="3403447" cy="93155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818EAE9-7C40-2F98-396B-81C7D77E3B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20480" y="3321354"/>
                <a:ext cx="1809261" cy="200955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91E8A09-9808-0457-2A2C-5DD830B55A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6294" y="3324466"/>
                <a:ext cx="1594186" cy="928447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24D168-674A-DE39-33A1-0D530365D63B}"/>
                </a:ext>
              </a:extLst>
            </p:cNvPr>
            <p:cNvGrpSpPr/>
            <p:nvPr/>
          </p:nvGrpSpPr>
          <p:grpSpPr>
            <a:xfrm>
              <a:off x="3443537" y="2724751"/>
              <a:ext cx="1242787" cy="172144"/>
              <a:chOff x="826294" y="3179839"/>
              <a:chExt cx="3043330" cy="107307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D308CF8-E66D-B38D-B959-8A0F3C1F6D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97115" y="3179839"/>
                <a:ext cx="1472509" cy="689104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A8481A1-6710-F652-212D-1D4B2F2837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6294" y="3899921"/>
                <a:ext cx="1570821" cy="352992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24D260E-FB77-A2DD-5A13-3D7BD4293198}"/>
                </a:ext>
              </a:extLst>
            </p:cNvPr>
            <p:cNvGrpSpPr/>
            <p:nvPr/>
          </p:nvGrpSpPr>
          <p:grpSpPr>
            <a:xfrm>
              <a:off x="3370007" y="3014824"/>
              <a:ext cx="1389846" cy="115517"/>
              <a:chOff x="826294" y="3522307"/>
              <a:chExt cx="3403447" cy="730606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DAFE356-C23C-9023-40A6-0CEBB41926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66161" y="3522307"/>
                <a:ext cx="1263580" cy="169659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913703D-07F1-1AC9-8148-38B152E214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6294" y="3691967"/>
                <a:ext cx="2130897" cy="560946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AutoShape 2" descr="Author Picture">
            <a:extLst>
              <a:ext uri="{FF2B5EF4-FFF2-40B4-BE49-F238E27FC236}">
                <a16:creationId xmlns:a16="http://schemas.microsoft.com/office/drawing/2014/main" id="{6F178BCF-2469-1182-5327-DB84321F61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41116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F0DAD841-8C66-2FC7-4F96-6FB6E2F6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07FA3A-15AF-4676-9824-105E44DF9F5E}" type="slidenum">
              <a:rPr lang="en-DE" smtClean="0"/>
              <a:t>36</a:t>
            </a:fld>
            <a:endParaRPr lang="en-DE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EE50BF-FE1E-E394-E65B-370550C2B4C9}"/>
              </a:ext>
            </a:extLst>
          </p:cNvPr>
          <p:cNvGrpSpPr/>
          <p:nvPr/>
        </p:nvGrpSpPr>
        <p:grpSpPr>
          <a:xfrm>
            <a:off x="1649618" y="2865779"/>
            <a:ext cx="1290120" cy="370371"/>
            <a:chOff x="4172565" y="3833963"/>
            <a:chExt cx="1957388" cy="5619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0DE7AA1-EAF9-1694-BB4B-63AE4DD7623B}"/>
                </a:ext>
              </a:extLst>
            </p:cNvPr>
            <p:cNvGrpSpPr/>
            <p:nvPr/>
          </p:nvGrpSpPr>
          <p:grpSpPr>
            <a:xfrm>
              <a:off x="4456336" y="3833963"/>
              <a:ext cx="1389846" cy="147290"/>
              <a:chOff x="826294" y="3321354"/>
              <a:chExt cx="3403447" cy="931559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B4114A0-D1DB-9BC2-6A9A-8151D3A35F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20480" y="3321354"/>
                <a:ext cx="1809261" cy="200955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0DED734-C0D3-9CEE-DEAF-B5484B5504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6294" y="3324466"/>
                <a:ext cx="1594186" cy="928447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89F14D-EBB6-ECA1-432F-C281E72B8FBC}"/>
                </a:ext>
              </a:extLst>
            </p:cNvPr>
            <p:cNvGrpSpPr/>
            <p:nvPr/>
          </p:nvGrpSpPr>
          <p:grpSpPr>
            <a:xfrm>
              <a:off x="4172565" y="4332103"/>
              <a:ext cx="1957388" cy="63792"/>
              <a:chOff x="810412" y="2578521"/>
              <a:chExt cx="4924169" cy="389992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73F47CD-51DD-7DED-F9C7-291ADB7F0C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4762" y="2621126"/>
                <a:ext cx="1252011" cy="347387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FC08216-0A9E-134F-AAA3-4C64708136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62423" y="2578521"/>
                <a:ext cx="1312339" cy="389992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EE1C280-29AE-8FD0-EF22-051F4016AE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0412" y="2578521"/>
                <a:ext cx="1252011" cy="85210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F759C1D-A3A5-FA0F-9C81-534FE04875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26772" y="2621126"/>
                <a:ext cx="1107809" cy="347387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154752-80D2-8F4C-EB4A-8569E28B8D99}"/>
                </a:ext>
              </a:extLst>
            </p:cNvPr>
            <p:cNvGrpSpPr/>
            <p:nvPr/>
          </p:nvGrpSpPr>
          <p:grpSpPr>
            <a:xfrm>
              <a:off x="4342358" y="4118930"/>
              <a:ext cx="1617802" cy="134912"/>
              <a:chOff x="826294" y="4093394"/>
              <a:chExt cx="4774406" cy="83817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9ABFE8B-FDAA-17B6-12C7-A538B37861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41229" y="4346725"/>
                <a:ext cx="1559471" cy="584844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75A59EB-D792-2B10-A653-FC467E740B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17196" y="4102086"/>
                <a:ext cx="2128887" cy="235948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058A5D7-6309-C9D8-3A20-DAF1A2AFDA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6294" y="4093394"/>
                <a:ext cx="1089326" cy="159519"/>
              </a:xfrm>
              <a:prstGeom prst="line">
                <a:avLst/>
              </a:prstGeom>
              <a:ln w="28575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63265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E861-0633-99C7-8788-7E849406B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DE" dirty="0" err="1"/>
              <a:t>recomputation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1A4D38-03E7-B036-46C8-6C727527068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524272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DE" b="1" dirty="0"/>
                  <a:t>Simplifications</a:t>
                </a:r>
              </a:p>
              <a:p>
                <a:r>
                  <a:rPr lang="en-DE" dirty="0"/>
                  <a:t>homogeneous medium</a:t>
                </a:r>
              </a:p>
              <a:p>
                <a:r>
                  <a:rPr lang="en-DE" dirty="0"/>
                  <a:t>directions </a:t>
                </a:r>
                <a14:m>
                  <m:oMath xmlns:m="http://schemas.openxmlformats.org/officeDocument/2006/math">
                    <m:r>
                      <a:rPr lang="en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DE" dirty="0"/>
                  <a:t> phase function parameters</a:t>
                </a:r>
              </a:p>
              <a:p>
                <a:pPr marL="0" indent="0">
                  <a:buNone/>
                </a:pPr>
                <a:endParaRPr lang="en-DE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DE" dirty="0"/>
                  <a:t> 1D function of optical thickness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1A4D38-03E7-B036-46C8-6C72752706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524272" cy="4351338"/>
              </a:xfrm>
              <a:blipFill>
                <a:blip r:embed="rId3"/>
                <a:stretch>
                  <a:fillRect l="-2318" t="-2381" r="-2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B673AFCF-3649-1FDA-0F29-702F71A79A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74" y="1825625"/>
            <a:ext cx="4924851" cy="4351338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66910BE-3C37-E95A-04E4-1B948D20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07FA3A-15AF-4676-9824-105E44DF9F5E}" type="slidenum">
              <a:rPr lang="en-DE" smtClean="0"/>
              <a:t>37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80621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D0A27-759F-7586-30CC-7429AE9A00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DE" dirty="0"/>
                  <a:t>, path length 3 to 10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D0A27-759F-7586-30CC-7429AE9A00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4EFB0-17CB-FCBC-7521-B207E4F3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07FA3A-15AF-4676-9824-105E44DF9F5E}" type="slidenum">
              <a:rPr lang="en-DE" smtClean="0"/>
              <a:t>38</a:t>
            </a:fld>
            <a:endParaRPr lang="en-DE" dirty="0"/>
          </a:p>
        </p:txBody>
      </p:sp>
      <p:pic>
        <p:nvPicPr>
          <p:cNvPr id="12" name="Picture 11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31359E19-AD34-2BA6-3948-BDB11AFACD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1558" r="2710" b="994"/>
          <a:stretch/>
        </p:blipFill>
        <p:spPr>
          <a:xfrm>
            <a:off x="4064814" y="1939872"/>
            <a:ext cx="4067129" cy="41228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479F3B-E96B-1900-D20F-BE79169886FB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B355A9-29B5-58AD-F245-545EE1E919A1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Poisson</a:t>
              </a:r>
              <a:endParaRPr lang="en-DE" sz="1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0C1264-FD19-B547-5E6F-3FF320CF77F3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Ours</a:t>
              </a:r>
            </a:p>
            <a:p>
              <a:pPr algn="ctr"/>
              <a:r>
                <a:rPr lang="en-DE" sz="1600" dirty="0"/>
                <a:t>first moment</a:t>
              </a:r>
              <a:endParaRPr lang="en-DE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E5ADC6E-D11B-9627-DA98-E26E98DAC3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548004" y="4011605"/>
                  <a:ext cx="1369245" cy="198596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DE" dirty="0"/>
                    <a:t>Poisson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b="0" i="1" smtClean="0">
                            <a:latin typeface="Cambria Math" panose="02040503050406030204" pitchFamily="18" charset="0"/>
                          </a:rPr>
                          <m:t>×1.5</m:t>
                        </m:r>
                      </m:oMath>
                    </m:oMathPara>
                  </a14:m>
                  <a:endParaRPr lang="en-DE" sz="14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E5ADC6E-D11B-9627-DA98-E26E98DAC3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8004" y="4011605"/>
                  <a:ext cx="1369245" cy="198596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541771-0E38-AEDF-0A67-E4D9EF1411DA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Ours</a:t>
              </a:r>
            </a:p>
            <a:p>
              <a:pPr algn="ctr"/>
              <a:r>
                <a:rPr lang="en-DE" sz="1400" dirty="0"/>
                <a:t>second moment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138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D0A27-759F-7586-30CC-7429AE9A00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DE" dirty="0"/>
                  <a:t>Mean cos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DE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DE" dirty="0"/>
                  <a:t>, path length 3 to 30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3D0A27-759F-7586-30CC-7429AE9A00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4EFB0-17CB-FCBC-7521-B207E4F3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07FA3A-15AF-4676-9824-105E44DF9F5E}" type="slidenum">
              <a:rPr lang="en-DE" smtClean="0"/>
              <a:t>39</a:t>
            </a:fld>
            <a:endParaRPr lang="en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C18023-8FE6-3945-2570-85E3AFFD54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2243" r="3342" b="1933"/>
          <a:stretch/>
        </p:blipFill>
        <p:spPr>
          <a:xfrm>
            <a:off x="4038909" y="1939873"/>
            <a:ext cx="4114182" cy="41228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479F3B-E96B-1900-D20F-BE79169886FB}"/>
              </a:ext>
            </a:extLst>
          </p:cNvPr>
          <p:cNvGrpSpPr>
            <a:grpSpLocks/>
          </p:cNvGrpSpPr>
          <p:nvPr/>
        </p:nvGrpSpPr>
        <p:grpSpPr>
          <a:xfrm>
            <a:off x="2548004" y="1981997"/>
            <a:ext cx="6953184" cy="4015570"/>
            <a:chOff x="2548004" y="1981997"/>
            <a:chExt cx="6953184" cy="40155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B355A9-29B5-58AD-F245-545EE1E919A1}"/>
                </a:ext>
              </a:extLst>
            </p:cNvPr>
            <p:cNvSpPr>
              <a:spLocks/>
            </p:cNvSpPr>
            <p:nvPr/>
          </p:nvSpPr>
          <p:spPr>
            <a:xfrm>
              <a:off x="2552762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Poisson</a:t>
              </a:r>
              <a:endParaRPr lang="en-DE" sz="1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0C1264-FD19-B547-5E6F-3FF320CF77F3}"/>
                </a:ext>
              </a:extLst>
            </p:cNvPr>
            <p:cNvSpPr>
              <a:spLocks/>
            </p:cNvSpPr>
            <p:nvPr/>
          </p:nvSpPr>
          <p:spPr>
            <a:xfrm>
              <a:off x="8131943" y="1981997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Ours</a:t>
              </a:r>
            </a:p>
            <a:p>
              <a:pPr algn="ctr"/>
              <a:r>
                <a:rPr lang="en-DE" sz="1600" dirty="0"/>
                <a:t>first moment</a:t>
              </a:r>
              <a:endParaRPr lang="en-DE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E5ADC6E-D11B-9627-DA98-E26E98DAC3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548004" y="4011605"/>
                  <a:ext cx="1369245" cy="198596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DE" dirty="0"/>
                    <a:t>Poisson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b="0" i="1" smtClean="0">
                            <a:latin typeface="Cambria Math" panose="02040503050406030204" pitchFamily="18" charset="0"/>
                          </a:rPr>
                          <m:t>×1.5</m:t>
                        </m:r>
                      </m:oMath>
                    </m:oMathPara>
                  </a14:m>
                  <a:endParaRPr lang="en-DE" sz="14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E5ADC6E-D11B-9627-DA98-E26E98DAC3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8004" y="4011605"/>
                  <a:ext cx="1369245" cy="198596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541771-0E38-AEDF-0A67-E4D9EF1411DA}"/>
                </a:ext>
              </a:extLst>
            </p:cNvPr>
            <p:cNvSpPr>
              <a:spLocks/>
            </p:cNvSpPr>
            <p:nvPr/>
          </p:nvSpPr>
          <p:spPr>
            <a:xfrm>
              <a:off x="8131943" y="4011605"/>
              <a:ext cx="1369245" cy="1985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DE" dirty="0"/>
                <a:t>Ours</a:t>
              </a:r>
            </a:p>
            <a:p>
              <a:pPr algn="ctr"/>
              <a:r>
                <a:rPr lang="en-DE" sz="1400" dirty="0"/>
                <a:t>second moment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69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49EE-7A95-87E3-094B-99108A49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Content Placeholder 5" descr="A group of stars in the sky&#10;&#10;Description automatically generated">
            <a:extLst>
              <a:ext uri="{FF2B5EF4-FFF2-40B4-BE49-F238E27FC236}">
                <a16:creationId xmlns:a16="http://schemas.microsoft.com/office/drawing/2014/main" id="{7429766D-FDB9-7D4C-D6BB-6989F245C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1"/>
            <a:ext cx="12192000" cy="52831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5E9B0-E244-C43E-7874-B3C77417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4</a:t>
            </a:fld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A4074-AA62-E213-C92F-601804EDA86B}"/>
              </a:ext>
            </a:extLst>
          </p:cNvPr>
          <p:cNvSpPr txBox="1"/>
          <p:nvPr/>
        </p:nvSpPr>
        <p:spPr>
          <a:xfrm>
            <a:off x="4740949" y="362791"/>
            <a:ext cx="2710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solidFill>
                  <a:schemeClr val="bg2"/>
                </a:solidFill>
              </a:rPr>
              <a:t>Path tracing (1024 </a:t>
            </a:r>
            <a:r>
              <a:rPr lang="en-DE" sz="2000" dirty="0" err="1">
                <a:solidFill>
                  <a:schemeClr val="bg2"/>
                </a:solidFill>
              </a:rPr>
              <a:t>spp</a:t>
            </a:r>
            <a:r>
              <a:rPr lang="en-DE" sz="2000" dirty="0">
                <a:solidFill>
                  <a:schemeClr val="bg2"/>
                </a:solidFill>
              </a:rPr>
              <a:t>)</a:t>
            </a:r>
            <a:endParaRPr lang="en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62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6E097-6FBE-84A5-73A1-E2EC0A255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DE" dirty="0"/>
              <a:t>ore in the paper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AACC209-3F25-9A2A-60AB-41AFBAED1B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DE" dirty="0"/>
              <a:t>renderer integration</a:t>
            </a:r>
          </a:p>
          <a:p>
            <a:pPr marL="514350" indent="-514350">
              <a:buFont typeface="+mj-lt"/>
              <a:buAutoNum type="arabicPeriod"/>
            </a:pPr>
            <a:r>
              <a:rPr lang="en-DE" sz="2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constraint-based</a:t>
            </a:r>
            <a:r>
              <a:rPr lang="en-DE" sz="2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sampling</a:t>
            </a:r>
          </a:p>
          <a:p>
            <a:pPr lvl="1"/>
            <a:r>
              <a:rPr lang="en-DE" dirty="0"/>
              <a:t>equivalent to OMNEE</a:t>
            </a:r>
          </a:p>
          <a:p>
            <a:pPr lvl="1"/>
            <a:r>
              <a:rPr lang="en-DE" dirty="0"/>
              <a:t>single/do</a:t>
            </a:r>
            <a:r>
              <a:rPr lang="en-US" dirty="0" err="1"/>
              <a:t>ub</a:t>
            </a:r>
            <a:r>
              <a:rPr lang="en-DE" dirty="0"/>
              <a:t>le scattering</a:t>
            </a:r>
          </a:p>
          <a:p>
            <a:endParaRPr lang="en-DE" dirty="0"/>
          </a:p>
        </p:txBody>
      </p:sp>
      <p:pic>
        <p:nvPicPr>
          <p:cNvPr id="12" name="Content Placeholder 4" descr="A light shining through a black background&#10;&#10;Description automatically generated">
            <a:extLst>
              <a:ext uri="{FF2B5EF4-FFF2-40B4-BE49-F238E27FC236}">
                <a16:creationId xmlns:a16="http://schemas.microsoft.com/office/drawing/2014/main" id="{186E03CF-57E1-0F91-D58E-92691E4A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78" y="1690688"/>
            <a:ext cx="3325547" cy="1870621"/>
          </a:xfrm>
          <a:prstGeom prst="rect">
            <a:avLst/>
          </a:prstGeom>
        </p:spPr>
      </p:pic>
      <p:pic>
        <p:nvPicPr>
          <p:cNvPr id="13" name="Picture 12" descr="A close-up of a cloud&#10;&#10;Description automatically generated">
            <a:extLst>
              <a:ext uri="{FF2B5EF4-FFF2-40B4-BE49-F238E27FC236}">
                <a16:creationId xmlns:a16="http://schemas.microsoft.com/office/drawing/2014/main" id="{2FFF8AD4-E563-A281-47B8-4C3DF2EB8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346" y="2864521"/>
            <a:ext cx="3833181" cy="1661045"/>
          </a:xfrm>
          <a:prstGeom prst="rect">
            <a:avLst/>
          </a:prstGeom>
        </p:spPr>
      </p:pic>
      <p:pic>
        <p:nvPicPr>
          <p:cNvPr id="14" name="Picture 13" descr="A person standing in a foggy alley&#10;&#10;Description automatically generated">
            <a:extLst>
              <a:ext uri="{FF2B5EF4-FFF2-40B4-BE49-F238E27FC236}">
                <a16:creationId xmlns:a16="http://schemas.microsoft.com/office/drawing/2014/main" id="{FECC3269-0100-6B6D-A124-5785997E7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99" y="4070029"/>
            <a:ext cx="3767378" cy="2119150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F2FE137-BB83-60F0-6A37-C9178F16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07FA3A-15AF-4676-9824-105E44DF9F5E}" type="slidenum">
              <a:rPr lang="en-DE" smtClean="0"/>
              <a:t>40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74664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CC76-8086-3603-8A0A-B4723795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25661-D00E-53AF-0BF6-17534D4BF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DE" dirty="0"/>
              <a:t>Sample </a:t>
            </a:r>
            <a:r>
              <a:rPr lang="en-DE" b="1" dirty="0"/>
              <a:t>connecting </a:t>
            </a:r>
            <a:r>
              <a:rPr lang="en-DE" b="1" dirty="0" err="1"/>
              <a:t>subpath</a:t>
            </a:r>
            <a:r>
              <a:rPr lang="en-DE" b="1" dirty="0"/>
              <a:t> </a:t>
            </a:r>
            <a:r>
              <a:rPr lang="en-DE" dirty="0"/>
              <a:t>in medium</a:t>
            </a:r>
          </a:p>
          <a:p>
            <a:r>
              <a:rPr lang="en-DE" dirty="0"/>
              <a:t>any vertex count</a:t>
            </a:r>
          </a:p>
          <a:p>
            <a:r>
              <a:rPr lang="en-DE" dirty="0"/>
              <a:t>phase functions, geo. terms</a:t>
            </a:r>
          </a:p>
          <a:p>
            <a:r>
              <a:rPr lang="en-DE" dirty="0"/>
              <a:t>simple</a:t>
            </a:r>
          </a:p>
          <a:p>
            <a:pPr marL="0" indent="0">
              <a:buNone/>
            </a:pPr>
            <a:endParaRPr lang="en-DE" dirty="0"/>
          </a:p>
          <a:p>
            <a:pPr marL="0" indent="0">
              <a:buNone/>
            </a:pPr>
            <a:r>
              <a:rPr lang="en-DE" b="1" dirty="0"/>
              <a:t>Future work</a:t>
            </a:r>
          </a:p>
          <a:p>
            <a:r>
              <a:rPr lang="en-DE" dirty="0"/>
              <a:t>better sampling of vertex count</a:t>
            </a:r>
          </a:p>
          <a:p>
            <a:r>
              <a:rPr lang="en-DE" dirty="0"/>
              <a:t>bidirectional path tracing</a:t>
            </a:r>
          </a:p>
          <a:p>
            <a:pPr marL="0" indent="0" algn="ctr">
              <a:buNone/>
            </a:pPr>
            <a:endParaRPr lang="en-DE" b="1" dirty="0"/>
          </a:p>
          <a:p>
            <a:pPr marL="0" indent="0" algn="ctr">
              <a:buNone/>
            </a:pPr>
            <a:r>
              <a:rPr lang="en-DE" sz="3500" b="1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2FD65-2619-ABA0-CD74-BB5D609A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E07FA3A-15AF-4676-9824-105E44DF9F5E}" type="slidenum">
              <a:rPr lang="en-DE" smtClean="0"/>
              <a:t>41</a:t>
            </a:fld>
            <a:endParaRPr lang="en-DE" dirty="0"/>
          </a:p>
        </p:txBody>
      </p:sp>
      <p:pic>
        <p:nvPicPr>
          <p:cNvPr id="14" name="Picture 13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CF9C5B20-2ADF-4AA3-C894-AC1DE01E2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00" y="1803871"/>
            <a:ext cx="4394716" cy="32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32FF-4B95-1B31-FDFB-F5D87467E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129B-3099-9905-1858-A28A1493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5</a:t>
            </a:fld>
            <a:endParaRPr lang="en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07A351-0E95-EC5B-A0B6-841585E3F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9" name="Content Placeholder 5" descr="A black sky with white spots&#10;&#10;Description automatically generated with medium confidence">
            <a:extLst>
              <a:ext uri="{FF2B5EF4-FFF2-40B4-BE49-F238E27FC236}">
                <a16:creationId xmlns:a16="http://schemas.microsoft.com/office/drawing/2014/main" id="{B706264F-C5B7-CFF4-0E8B-C02D9C8E9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2192000" cy="5283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EAB5F5-EFE1-16C4-315C-89EE443F4196}"/>
              </a:ext>
            </a:extLst>
          </p:cNvPr>
          <p:cNvSpPr/>
          <p:nvPr/>
        </p:nvSpPr>
        <p:spPr>
          <a:xfrm>
            <a:off x="1" y="787399"/>
            <a:ext cx="7559418" cy="5283199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F8D298-8679-EEE7-08E2-6E85489BA620}"/>
              </a:ext>
            </a:extLst>
          </p:cNvPr>
          <p:cNvSpPr txBox="1"/>
          <p:nvPr/>
        </p:nvSpPr>
        <p:spPr>
          <a:xfrm>
            <a:off x="5180975" y="365125"/>
            <a:ext cx="1830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solidFill>
                  <a:schemeClr val="bg2"/>
                </a:solidFill>
              </a:rPr>
              <a:t>Ours (eq. time)</a:t>
            </a:r>
            <a:endParaRPr lang="en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0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 descr="A group of stars in the sky&#10;&#10;Description automatically generated">
            <a:extLst>
              <a:ext uri="{FF2B5EF4-FFF2-40B4-BE49-F238E27FC236}">
                <a16:creationId xmlns:a16="http://schemas.microsoft.com/office/drawing/2014/main" id="{4818E032-873D-A7F3-4FB4-F09CCA289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1"/>
            <a:ext cx="12192000" cy="5283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5F49EE-7A95-87E3-094B-99108A49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5E9B0-E244-C43E-7874-B3C77417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6</a:t>
            </a:fld>
            <a:endParaRPr lang="en-DE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B803D7-CB8B-600F-F96B-B20DDDFFF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30CFDE-B179-DE2F-85E3-9D7B56CC7ADD}"/>
              </a:ext>
            </a:extLst>
          </p:cNvPr>
          <p:cNvSpPr txBox="1"/>
          <p:nvPr/>
        </p:nvSpPr>
        <p:spPr>
          <a:xfrm>
            <a:off x="4740949" y="365125"/>
            <a:ext cx="2710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solidFill>
                  <a:schemeClr val="bg2"/>
                </a:solidFill>
              </a:rPr>
              <a:t>Path tracing (1024 </a:t>
            </a:r>
            <a:r>
              <a:rPr lang="en-DE" sz="2000" dirty="0" err="1">
                <a:solidFill>
                  <a:schemeClr val="bg2"/>
                </a:solidFill>
              </a:rPr>
              <a:t>spp</a:t>
            </a:r>
            <a:r>
              <a:rPr lang="en-DE" sz="20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7E052D-F382-B374-0D3A-5AD3457DE0DB}"/>
              </a:ext>
            </a:extLst>
          </p:cNvPr>
          <p:cNvSpPr/>
          <p:nvPr/>
        </p:nvSpPr>
        <p:spPr>
          <a:xfrm>
            <a:off x="1" y="787399"/>
            <a:ext cx="7559418" cy="5283199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696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32FF-4B95-1B31-FDFB-F5D87467E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129B-3099-9905-1858-A28A1493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7</a:t>
            </a:fld>
            <a:endParaRPr lang="en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07A351-0E95-EC5B-A0B6-841585E3F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9" name="Content Placeholder 5" descr="A black sky with white spots&#10;&#10;Description automatically generated with medium confidence">
            <a:extLst>
              <a:ext uri="{FF2B5EF4-FFF2-40B4-BE49-F238E27FC236}">
                <a16:creationId xmlns:a16="http://schemas.microsoft.com/office/drawing/2014/main" id="{B706264F-C5B7-CFF4-0E8B-C02D9C8E9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2192000" cy="528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3B5E99-4D67-4EAB-0BF6-76C53B9B3314}"/>
              </a:ext>
            </a:extLst>
          </p:cNvPr>
          <p:cNvSpPr txBox="1"/>
          <p:nvPr/>
        </p:nvSpPr>
        <p:spPr>
          <a:xfrm>
            <a:off x="5180975" y="365125"/>
            <a:ext cx="1830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solidFill>
                  <a:schemeClr val="bg2"/>
                </a:solidFill>
              </a:rPr>
              <a:t>Ours (eq. time)</a:t>
            </a:r>
            <a:endParaRPr lang="en-DE" dirty="0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4F86D-75A0-7670-DB99-97A0F389D653}"/>
              </a:ext>
            </a:extLst>
          </p:cNvPr>
          <p:cNvSpPr/>
          <p:nvPr/>
        </p:nvSpPr>
        <p:spPr>
          <a:xfrm>
            <a:off x="1" y="787399"/>
            <a:ext cx="7559418" cy="5283199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909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D73A-F5BD-CAE3-4348-1E3AF70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Path tracing in media</a:t>
            </a:r>
          </a:p>
        </p:txBody>
      </p:sp>
      <p:pic>
        <p:nvPicPr>
          <p:cNvPr id="6" name="Content Placeholder 5" descr="A black circle with a light on it&#10;&#10;Description automatically generated">
            <a:extLst>
              <a:ext uri="{FF2B5EF4-FFF2-40B4-BE49-F238E27FC236}">
                <a16:creationId xmlns:a16="http://schemas.microsoft.com/office/drawing/2014/main" id="{BABDE97A-5CFC-8383-E8F6-883420939E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13750" b="31793"/>
          <a:stretch/>
        </p:blipFill>
        <p:spPr>
          <a:xfrm>
            <a:off x="838200" y="1690688"/>
            <a:ext cx="10515600" cy="4612508"/>
          </a:xfrm>
          <a:ln w="127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96550"/>
                      <a:gd name="connsiteY0" fmla="*/ 0 h 4486275"/>
                      <a:gd name="connsiteX1" fmla="*/ 699770 w 10496550"/>
                      <a:gd name="connsiteY1" fmla="*/ 0 h 4486275"/>
                      <a:gd name="connsiteX2" fmla="*/ 1294575 w 10496550"/>
                      <a:gd name="connsiteY2" fmla="*/ 0 h 4486275"/>
                      <a:gd name="connsiteX3" fmla="*/ 1994345 w 10496550"/>
                      <a:gd name="connsiteY3" fmla="*/ 0 h 4486275"/>
                      <a:gd name="connsiteX4" fmla="*/ 2799080 w 10496550"/>
                      <a:gd name="connsiteY4" fmla="*/ 0 h 4486275"/>
                      <a:gd name="connsiteX5" fmla="*/ 3603816 w 10496550"/>
                      <a:gd name="connsiteY5" fmla="*/ 0 h 4486275"/>
                      <a:gd name="connsiteX6" fmla="*/ 4408551 w 10496550"/>
                      <a:gd name="connsiteY6" fmla="*/ 0 h 4486275"/>
                      <a:gd name="connsiteX7" fmla="*/ 5318252 w 10496550"/>
                      <a:gd name="connsiteY7" fmla="*/ 0 h 4486275"/>
                      <a:gd name="connsiteX8" fmla="*/ 6018022 w 10496550"/>
                      <a:gd name="connsiteY8" fmla="*/ 0 h 4486275"/>
                      <a:gd name="connsiteX9" fmla="*/ 6822757 w 10496550"/>
                      <a:gd name="connsiteY9" fmla="*/ 0 h 4486275"/>
                      <a:gd name="connsiteX10" fmla="*/ 7522527 w 10496550"/>
                      <a:gd name="connsiteY10" fmla="*/ 0 h 4486275"/>
                      <a:gd name="connsiteX11" fmla="*/ 8222297 w 10496550"/>
                      <a:gd name="connsiteY11" fmla="*/ 0 h 4486275"/>
                      <a:gd name="connsiteX12" fmla="*/ 8922067 w 10496550"/>
                      <a:gd name="connsiteY12" fmla="*/ 0 h 4486275"/>
                      <a:gd name="connsiteX13" fmla="*/ 9306941 w 10496550"/>
                      <a:gd name="connsiteY13" fmla="*/ 0 h 4486275"/>
                      <a:gd name="connsiteX14" fmla="*/ 10496550 w 10496550"/>
                      <a:gd name="connsiteY14" fmla="*/ 0 h 4486275"/>
                      <a:gd name="connsiteX15" fmla="*/ 10496550 w 10496550"/>
                      <a:gd name="connsiteY15" fmla="*/ 506308 h 4486275"/>
                      <a:gd name="connsiteX16" fmla="*/ 10496550 w 10496550"/>
                      <a:gd name="connsiteY16" fmla="*/ 1192067 h 4486275"/>
                      <a:gd name="connsiteX17" fmla="*/ 10496550 w 10496550"/>
                      <a:gd name="connsiteY17" fmla="*/ 1788101 h 4486275"/>
                      <a:gd name="connsiteX18" fmla="*/ 10496550 w 10496550"/>
                      <a:gd name="connsiteY18" fmla="*/ 2339272 h 4486275"/>
                      <a:gd name="connsiteX19" fmla="*/ 10496550 w 10496550"/>
                      <a:gd name="connsiteY19" fmla="*/ 2845580 h 4486275"/>
                      <a:gd name="connsiteX20" fmla="*/ 10496550 w 10496550"/>
                      <a:gd name="connsiteY20" fmla="*/ 3396751 h 4486275"/>
                      <a:gd name="connsiteX21" fmla="*/ 10496550 w 10496550"/>
                      <a:gd name="connsiteY21" fmla="*/ 4486275 h 4486275"/>
                      <a:gd name="connsiteX22" fmla="*/ 9796780 w 10496550"/>
                      <a:gd name="connsiteY22" fmla="*/ 4486275 h 4486275"/>
                      <a:gd name="connsiteX23" fmla="*/ 8887079 w 10496550"/>
                      <a:gd name="connsiteY23" fmla="*/ 4486275 h 4486275"/>
                      <a:gd name="connsiteX24" fmla="*/ 7977378 w 10496550"/>
                      <a:gd name="connsiteY24" fmla="*/ 4486275 h 4486275"/>
                      <a:gd name="connsiteX25" fmla="*/ 7277608 w 10496550"/>
                      <a:gd name="connsiteY25" fmla="*/ 4486275 h 4486275"/>
                      <a:gd name="connsiteX26" fmla="*/ 6367907 w 10496550"/>
                      <a:gd name="connsiteY26" fmla="*/ 4486275 h 4486275"/>
                      <a:gd name="connsiteX27" fmla="*/ 5668137 w 10496550"/>
                      <a:gd name="connsiteY27" fmla="*/ 4486275 h 4486275"/>
                      <a:gd name="connsiteX28" fmla="*/ 4863402 w 10496550"/>
                      <a:gd name="connsiteY28" fmla="*/ 4486275 h 4486275"/>
                      <a:gd name="connsiteX29" fmla="*/ 4478528 w 10496550"/>
                      <a:gd name="connsiteY29" fmla="*/ 4486275 h 4486275"/>
                      <a:gd name="connsiteX30" fmla="*/ 3568827 w 10496550"/>
                      <a:gd name="connsiteY30" fmla="*/ 4486275 h 4486275"/>
                      <a:gd name="connsiteX31" fmla="*/ 2974023 w 10496550"/>
                      <a:gd name="connsiteY31" fmla="*/ 4486275 h 4486275"/>
                      <a:gd name="connsiteX32" fmla="*/ 2169287 w 10496550"/>
                      <a:gd name="connsiteY32" fmla="*/ 4486275 h 4486275"/>
                      <a:gd name="connsiteX33" fmla="*/ 1784414 w 10496550"/>
                      <a:gd name="connsiteY33" fmla="*/ 4486275 h 4486275"/>
                      <a:gd name="connsiteX34" fmla="*/ 874713 w 10496550"/>
                      <a:gd name="connsiteY34" fmla="*/ 4486275 h 4486275"/>
                      <a:gd name="connsiteX35" fmla="*/ 0 w 10496550"/>
                      <a:gd name="connsiteY35" fmla="*/ 4486275 h 4486275"/>
                      <a:gd name="connsiteX36" fmla="*/ 0 w 10496550"/>
                      <a:gd name="connsiteY36" fmla="*/ 3845379 h 4486275"/>
                      <a:gd name="connsiteX37" fmla="*/ 0 w 10496550"/>
                      <a:gd name="connsiteY37" fmla="*/ 3339070 h 4486275"/>
                      <a:gd name="connsiteX38" fmla="*/ 0 w 10496550"/>
                      <a:gd name="connsiteY38" fmla="*/ 2608448 h 4486275"/>
                      <a:gd name="connsiteX39" fmla="*/ 0 w 10496550"/>
                      <a:gd name="connsiteY39" fmla="*/ 2102140 h 4486275"/>
                      <a:gd name="connsiteX40" fmla="*/ 0 w 10496550"/>
                      <a:gd name="connsiteY40" fmla="*/ 1461244 h 4486275"/>
                      <a:gd name="connsiteX41" fmla="*/ 0 w 10496550"/>
                      <a:gd name="connsiteY41" fmla="*/ 954936 h 4486275"/>
                      <a:gd name="connsiteX42" fmla="*/ 0 w 10496550"/>
                      <a:gd name="connsiteY42" fmla="*/ 0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496550" h="4486275" fill="none" extrusionOk="0">
                        <a:moveTo>
                          <a:pt x="0" y="0"/>
                        </a:moveTo>
                        <a:cubicBezTo>
                          <a:pt x="285644" y="6564"/>
                          <a:pt x="383845" y="-8894"/>
                          <a:pt x="699770" y="0"/>
                        </a:cubicBezTo>
                        <a:cubicBezTo>
                          <a:pt x="1015695" y="8894"/>
                          <a:pt x="1110437" y="-21815"/>
                          <a:pt x="1294575" y="0"/>
                        </a:cubicBezTo>
                        <a:cubicBezTo>
                          <a:pt x="1478713" y="21815"/>
                          <a:pt x="1687171" y="-15603"/>
                          <a:pt x="1994345" y="0"/>
                        </a:cubicBezTo>
                        <a:cubicBezTo>
                          <a:pt x="2301519" y="15603"/>
                          <a:pt x="2418127" y="31927"/>
                          <a:pt x="2799080" y="0"/>
                        </a:cubicBezTo>
                        <a:cubicBezTo>
                          <a:pt x="3180033" y="-31927"/>
                          <a:pt x="3371477" y="10303"/>
                          <a:pt x="3603816" y="0"/>
                        </a:cubicBezTo>
                        <a:cubicBezTo>
                          <a:pt x="3836155" y="-10303"/>
                          <a:pt x="4042741" y="3288"/>
                          <a:pt x="4408551" y="0"/>
                        </a:cubicBezTo>
                        <a:cubicBezTo>
                          <a:pt x="4774362" y="-3288"/>
                          <a:pt x="5036430" y="36419"/>
                          <a:pt x="5318252" y="0"/>
                        </a:cubicBezTo>
                        <a:cubicBezTo>
                          <a:pt x="5600074" y="-36419"/>
                          <a:pt x="5820473" y="7223"/>
                          <a:pt x="6018022" y="0"/>
                        </a:cubicBezTo>
                        <a:cubicBezTo>
                          <a:pt x="6215571" y="-7223"/>
                          <a:pt x="6533835" y="-37697"/>
                          <a:pt x="6822757" y="0"/>
                        </a:cubicBezTo>
                        <a:cubicBezTo>
                          <a:pt x="7111679" y="37697"/>
                          <a:pt x="7309083" y="-4895"/>
                          <a:pt x="7522527" y="0"/>
                        </a:cubicBezTo>
                        <a:cubicBezTo>
                          <a:pt x="7735971" y="4895"/>
                          <a:pt x="7945517" y="32335"/>
                          <a:pt x="8222297" y="0"/>
                        </a:cubicBezTo>
                        <a:cubicBezTo>
                          <a:pt x="8499077" y="-32335"/>
                          <a:pt x="8632956" y="-23408"/>
                          <a:pt x="8922067" y="0"/>
                        </a:cubicBezTo>
                        <a:cubicBezTo>
                          <a:pt x="9211178" y="23408"/>
                          <a:pt x="9162226" y="5685"/>
                          <a:pt x="9306941" y="0"/>
                        </a:cubicBezTo>
                        <a:cubicBezTo>
                          <a:pt x="9451656" y="-5685"/>
                          <a:pt x="10009525" y="55469"/>
                          <a:pt x="10496550" y="0"/>
                        </a:cubicBezTo>
                        <a:cubicBezTo>
                          <a:pt x="10513994" y="246071"/>
                          <a:pt x="10486731" y="298955"/>
                          <a:pt x="10496550" y="506308"/>
                        </a:cubicBezTo>
                        <a:cubicBezTo>
                          <a:pt x="10506369" y="713661"/>
                          <a:pt x="10524848" y="1011899"/>
                          <a:pt x="10496550" y="1192067"/>
                        </a:cubicBezTo>
                        <a:cubicBezTo>
                          <a:pt x="10468252" y="1372235"/>
                          <a:pt x="10500150" y="1664984"/>
                          <a:pt x="10496550" y="1788101"/>
                        </a:cubicBezTo>
                        <a:cubicBezTo>
                          <a:pt x="10492950" y="1911218"/>
                          <a:pt x="10505836" y="2154347"/>
                          <a:pt x="10496550" y="2339272"/>
                        </a:cubicBezTo>
                        <a:cubicBezTo>
                          <a:pt x="10487264" y="2524197"/>
                          <a:pt x="10496587" y="2721529"/>
                          <a:pt x="10496550" y="2845580"/>
                        </a:cubicBezTo>
                        <a:cubicBezTo>
                          <a:pt x="10496513" y="2969631"/>
                          <a:pt x="10489511" y="3212575"/>
                          <a:pt x="10496550" y="3396751"/>
                        </a:cubicBezTo>
                        <a:cubicBezTo>
                          <a:pt x="10503589" y="3580927"/>
                          <a:pt x="10538220" y="4003770"/>
                          <a:pt x="10496550" y="4486275"/>
                        </a:cubicBezTo>
                        <a:cubicBezTo>
                          <a:pt x="10273476" y="4501095"/>
                          <a:pt x="9940400" y="4473755"/>
                          <a:pt x="9796780" y="4486275"/>
                        </a:cubicBezTo>
                        <a:cubicBezTo>
                          <a:pt x="9653160" y="4498796"/>
                          <a:pt x="9326108" y="4475828"/>
                          <a:pt x="8887079" y="4486275"/>
                        </a:cubicBezTo>
                        <a:cubicBezTo>
                          <a:pt x="8448050" y="4496722"/>
                          <a:pt x="8207857" y="4458745"/>
                          <a:pt x="7977378" y="4486275"/>
                        </a:cubicBezTo>
                        <a:cubicBezTo>
                          <a:pt x="7746899" y="4513805"/>
                          <a:pt x="7625336" y="4478145"/>
                          <a:pt x="7277608" y="4486275"/>
                        </a:cubicBezTo>
                        <a:cubicBezTo>
                          <a:pt x="6929880" y="4494406"/>
                          <a:pt x="6714007" y="4514279"/>
                          <a:pt x="6367907" y="4486275"/>
                        </a:cubicBezTo>
                        <a:cubicBezTo>
                          <a:pt x="6021807" y="4458271"/>
                          <a:pt x="5838479" y="4463209"/>
                          <a:pt x="5668137" y="4486275"/>
                        </a:cubicBezTo>
                        <a:cubicBezTo>
                          <a:pt x="5497795" y="4509342"/>
                          <a:pt x="5055325" y="4462900"/>
                          <a:pt x="4863402" y="4486275"/>
                        </a:cubicBezTo>
                        <a:cubicBezTo>
                          <a:pt x="4671479" y="4509650"/>
                          <a:pt x="4637710" y="4480027"/>
                          <a:pt x="4478528" y="4486275"/>
                        </a:cubicBezTo>
                        <a:cubicBezTo>
                          <a:pt x="4319346" y="4492523"/>
                          <a:pt x="3872514" y="4512468"/>
                          <a:pt x="3568827" y="4486275"/>
                        </a:cubicBezTo>
                        <a:cubicBezTo>
                          <a:pt x="3265140" y="4460082"/>
                          <a:pt x="3165038" y="4499268"/>
                          <a:pt x="2974023" y="4486275"/>
                        </a:cubicBezTo>
                        <a:cubicBezTo>
                          <a:pt x="2783008" y="4473282"/>
                          <a:pt x="2556577" y="4464969"/>
                          <a:pt x="2169287" y="4486275"/>
                        </a:cubicBezTo>
                        <a:cubicBezTo>
                          <a:pt x="1781997" y="4507581"/>
                          <a:pt x="1962089" y="4481900"/>
                          <a:pt x="1784414" y="4486275"/>
                        </a:cubicBezTo>
                        <a:cubicBezTo>
                          <a:pt x="1606739" y="4490650"/>
                          <a:pt x="1078571" y="4480600"/>
                          <a:pt x="874713" y="4486275"/>
                        </a:cubicBezTo>
                        <a:cubicBezTo>
                          <a:pt x="670855" y="4491950"/>
                          <a:pt x="346347" y="4468415"/>
                          <a:pt x="0" y="4486275"/>
                        </a:cubicBezTo>
                        <a:cubicBezTo>
                          <a:pt x="20582" y="4185257"/>
                          <a:pt x="-15558" y="4014677"/>
                          <a:pt x="0" y="3845379"/>
                        </a:cubicBezTo>
                        <a:cubicBezTo>
                          <a:pt x="15558" y="3676081"/>
                          <a:pt x="-2814" y="3488099"/>
                          <a:pt x="0" y="3339070"/>
                        </a:cubicBezTo>
                        <a:cubicBezTo>
                          <a:pt x="2814" y="3190041"/>
                          <a:pt x="-32774" y="2757293"/>
                          <a:pt x="0" y="2608448"/>
                        </a:cubicBezTo>
                        <a:cubicBezTo>
                          <a:pt x="32774" y="2459603"/>
                          <a:pt x="21595" y="2305342"/>
                          <a:pt x="0" y="2102140"/>
                        </a:cubicBezTo>
                        <a:cubicBezTo>
                          <a:pt x="-21595" y="1898938"/>
                          <a:pt x="-21853" y="1651185"/>
                          <a:pt x="0" y="1461244"/>
                        </a:cubicBezTo>
                        <a:cubicBezTo>
                          <a:pt x="21853" y="1271303"/>
                          <a:pt x="14122" y="1093223"/>
                          <a:pt x="0" y="954936"/>
                        </a:cubicBezTo>
                        <a:cubicBezTo>
                          <a:pt x="-14122" y="816649"/>
                          <a:pt x="-387" y="312091"/>
                          <a:pt x="0" y="0"/>
                        </a:cubicBezTo>
                        <a:close/>
                      </a:path>
                      <a:path w="10496550" h="4486275" stroke="0" extrusionOk="0">
                        <a:moveTo>
                          <a:pt x="0" y="0"/>
                        </a:moveTo>
                        <a:cubicBezTo>
                          <a:pt x="197646" y="-24225"/>
                          <a:pt x="348382" y="-23931"/>
                          <a:pt x="594805" y="0"/>
                        </a:cubicBezTo>
                        <a:cubicBezTo>
                          <a:pt x="841228" y="23931"/>
                          <a:pt x="788271" y="-14756"/>
                          <a:pt x="979678" y="0"/>
                        </a:cubicBezTo>
                        <a:cubicBezTo>
                          <a:pt x="1171085" y="14756"/>
                          <a:pt x="1663358" y="1774"/>
                          <a:pt x="1889379" y="0"/>
                        </a:cubicBezTo>
                        <a:cubicBezTo>
                          <a:pt x="2115400" y="-1774"/>
                          <a:pt x="2299870" y="13063"/>
                          <a:pt x="2484184" y="0"/>
                        </a:cubicBezTo>
                        <a:cubicBezTo>
                          <a:pt x="2668498" y="-13063"/>
                          <a:pt x="2934395" y="-21450"/>
                          <a:pt x="3078988" y="0"/>
                        </a:cubicBezTo>
                        <a:cubicBezTo>
                          <a:pt x="3223581" y="21450"/>
                          <a:pt x="3686946" y="918"/>
                          <a:pt x="3988689" y="0"/>
                        </a:cubicBezTo>
                        <a:cubicBezTo>
                          <a:pt x="4290432" y="-918"/>
                          <a:pt x="4329472" y="22291"/>
                          <a:pt x="4478528" y="0"/>
                        </a:cubicBezTo>
                        <a:cubicBezTo>
                          <a:pt x="4627584" y="-22291"/>
                          <a:pt x="5125097" y="25975"/>
                          <a:pt x="5388229" y="0"/>
                        </a:cubicBezTo>
                        <a:cubicBezTo>
                          <a:pt x="5651361" y="-25975"/>
                          <a:pt x="5956159" y="-6677"/>
                          <a:pt x="6297930" y="0"/>
                        </a:cubicBezTo>
                        <a:cubicBezTo>
                          <a:pt x="6639701" y="6677"/>
                          <a:pt x="6728035" y="4474"/>
                          <a:pt x="6997700" y="0"/>
                        </a:cubicBezTo>
                        <a:cubicBezTo>
                          <a:pt x="7267365" y="-4474"/>
                          <a:pt x="7725021" y="33870"/>
                          <a:pt x="7907401" y="0"/>
                        </a:cubicBezTo>
                        <a:cubicBezTo>
                          <a:pt x="8089781" y="-33870"/>
                          <a:pt x="8228740" y="13996"/>
                          <a:pt x="8502206" y="0"/>
                        </a:cubicBezTo>
                        <a:cubicBezTo>
                          <a:pt x="8775673" y="-13996"/>
                          <a:pt x="8915391" y="-15275"/>
                          <a:pt x="9097010" y="0"/>
                        </a:cubicBezTo>
                        <a:cubicBezTo>
                          <a:pt x="9278629" y="15275"/>
                          <a:pt x="9720287" y="34948"/>
                          <a:pt x="9901746" y="0"/>
                        </a:cubicBezTo>
                        <a:cubicBezTo>
                          <a:pt x="10083205" y="-34948"/>
                          <a:pt x="10371701" y="5394"/>
                          <a:pt x="10496550" y="0"/>
                        </a:cubicBezTo>
                        <a:cubicBezTo>
                          <a:pt x="10518291" y="320764"/>
                          <a:pt x="10482658" y="390700"/>
                          <a:pt x="10496550" y="730622"/>
                        </a:cubicBezTo>
                        <a:cubicBezTo>
                          <a:pt x="10510442" y="1070544"/>
                          <a:pt x="10507418" y="1272556"/>
                          <a:pt x="10496550" y="1416381"/>
                        </a:cubicBezTo>
                        <a:cubicBezTo>
                          <a:pt x="10485682" y="1560206"/>
                          <a:pt x="10522049" y="1871628"/>
                          <a:pt x="10496550" y="2102140"/>
                        </a:cubicBezTo>
                        <a:cubicBezTo>
                          <a:pt x="10471051" y="2332652"/>
                          <a:pt x="10505611" y="2564107"/>
                          <a:pt x="10496550" y="2787899"/>
                        </a:cubicBezTo>
                        <a:cubicBezTo>
                          <a:pt x="10487489" y="3011691"/>
                          <a:pt x="10521619" y="3116668"/>
                          <a:pt x="10496550" y="3294208"/>
                        </a:cubicBezTo>
                        <a:cubicBezTo>
                          <a:pt x="10471481" y="3471748"/>
                          <a:pt x="10523486" y="3711131"/>
                          <a:pt x="10496550" y="3845379"/>
                        </a:cubicBezTo>
                        <a:cubicBezTo>
                          <a:pt x="10469614" y="3979627"/>
                          <a:pt x="10491541" y="4280183"/>
                          <a:pt x="10496550" y="4486275"/>
                        </a:cubicBezTo>
                        <a:cubicBezTo>
                          <a:pt x="10320553" y="4496557"/>
                          <a:pt x="10179956" y="4510959"/>
                          <a:pt x="9901746" y="4486275"/>
                        </a:cubicBezTo>
                        <a:cubicBezTo>
                          <a:pt x="9623536" y="4461591"/>
                          <a:pt x="9463609" y="4461345"/>
                          <a:pt x="9201976" y="4486275"/>
                        </a:cubicBezTo>
                        <a:cubicBezTo>
                          <a:pt x="8940343" y="4511206"/>
                          <a:pt x="8997370" y="4487572"/>
                          <a:pt x="8817102" y="4486275"/>
                        </a:cubicBezTo>
                        <a:cubicBezTo>
                          <a:pt x="8636834" y="4484978"/>
                          <a:pt x="8585577" y="4477898"/>
                          <a:pt x="8432229" y="4486275"/>
                        </a:cubicBezTo>
                        <a:cubicBezTo>
                          <a:pt x="8278881" y="4494652"/>
                          <a:pt x="7969933" y="4502787"/>
                          <a:pt x="7732459" y="4486275"/>
                        </a:cubicBezTo>
                        <a:cubicBezTo>
                          <a:pt x="7494985" y="4469764"/>
                          <a:pt x="7375912" y="4465079"/>
                          <a:pt x="7242620" y="4486275"/>
                        </a:cubicBezTo>
                        <a:cubicBezTo>
                          <a:pt x="7109328" y="4507471"/>
                          <a:pt x="6661818" y="4487439"/>
                          <a:pt x="6437884" y="4486275"/>
                        </a:cubicBezTo>
                        <a:cubicBezTo>
                          <a:pt x="6213950" y="4485111"/>
                          <a:pt x="6187628" y="4479806"/>
                          <a:pt x="5948045" y="4486275"/>
                        </a:cubicBezTo>
                        <a:cubicBezTo>
                          <a:pt x="5708462" y="4492744"/>
                          <a:pt x="5319208" y="4463035"/>
                          <a:pt x="5143310" y="4486275"/>
                        </a:cubicBezTo>
                        <a:cubicBezTo>
                          <a:pt x="4967413" y="4509515"/>
                          <a:pt x="4898255" y="4467607"/>
                          <a:pt x="4758436" y="4486275"/>
                        </a:cubicBezTo>
                        <a:cubicBezTo>
                          <a:pt x="4618617" y="4504943"/>
                          <a:pt x="4275287" y="4487224"/>
                          <a:pt x="3953701" y="4486275"/>
                        </a:cubicBezTo>
                        <a:cubicBezTo>
                          <a:pt x="3632115" y="4485326"/>
                          <a:pt x="3648768" y="4497415"/>
                          <a:pt x="3463862" y="4486275"/>
                        </a:cubicBezTo>
                        <a:cubicBezTo>
                          <a:pt x="3278956" y="4475135"/>
                          <a:pt x="3195608" y="4468272"/>
                          <a:pt x="3078988" y="4486275"/>
                        </a:cubicBezTo>
                        <a:cubicBezTo>
                          <a:pt x="2962368" y="4504278"/>
                          <a:pt x="2731039" y="4504345"/>
                          <a:pt x="2589149" y="4486275"/>
                        </a:cubicBezTo>
                        <a:cubicBezTo>
                          <a:pt x="2447259" y="4468205"/>
                          <a:pt x="1999326" y="4512903"/>
                          <a:pt x="1784414" y="4486275"/>
                        </a:cubicBezTo>
                        <a:cubicBezTo>
                          <a:pt x="1569502" y="4459647"/>
                          <a:pt x="1405020" y="4472922"/>
                          <a:pt x="1294575" y="4486275"/>
                        </a:cubicBezTo>
                        <a:cubicBezTo>
                          <a:pt x="1184130" y="4499628"/>
                          <a:pt x="1059687" y="4470364"/>
                          <a:pt x="909701" y="4486275"/>
                        </a:cubicBezTo>
                        <a:cubicBezTo>
                          <a:pt x="759715" y="4502186"/>
                          <a:pt x="371237" y="4525718"/>
                          <a:pt x="0" y="4486275"/>
                        </a:cubicBezTo>
                        <a:cubicBezTo>
                          <a:pt x="-19977" y="4238504"/>
                          <a:pt x="-3267" y="4089484"/>
                          <a:pt x="0" y="3890241"/>
                        </a:cubicBezTo>
                        <a:cubicBezTo>
                          <a:pt x="3267" y="3690998"/>
                          <a:pt x="-3344" y="3551139"/>
                          <a:pt x="0" y="3383933"/>
                        </a:cubicBezTo>
                        <a:cubicBezTo>
                          <a:pt x="3344" y="3216727"/>
                          <a:pt x="-30855" y="2871972"/>
                          <a:pt x="0" y="2743037"/>
                        </a:cubicBezTo>
                        <a:cubicBezTo>
                          <a:pt x="30855" y="2614102"/>
                          <a:pt x="-4232" y="2321789"/>
                          <a:pt x="0" y="2191866"/>
                        </a:cubicBezTo>
                        <a:cubicBezTo>
                          <a:pt x="4232" y="2061943"/>
                          <a:pt x="-18442" y="1726601"/>
                          <a:pt x="0" y="1550969"/>
                        </a:cubicBezTo>
                        <a:cubicBezTo>
                          <a:pt x="18442" y="1375337"/>
                          <a:pt x="-104" y="1154584"/>
                          <a:pt x="0" y="910073"/>
                        </a:cubicBezTo>
                        <a:cubicBezTo>
                          <a:pt x="104" y="665562"/>
                          <a:pt x="37930" y="3908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62FCE-1F05-40B3-00EC-1EC8E27E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8</a:t>
            </a:fld>
            <a:endParaRPr lang="en-D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38A717-460D-2B71-6A4F-829C947EB9A5}"/>
              </a:ext>
            </a:extLst>
          </p:cNvPr>
          <p:cNvCxnSpPr>
            <a:cxnSpLocks/>
          </p:cNvCxnSpPr>
          <p:nvPr/>
        </p:nvCxnSpPr>
        <p:spPr>
          <a:xfrm flipV="1">
            <a:off x="4773464" y="4492751"/>
            <a:ext cx="592813" cy="576499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F41571-F59B-9585-746F-74BFFA1A74BD}"/>
                  </a:ext>
                </a:extLst>
              </p:cNvPr>
              <p:cNvSpPr txBox="1"/>
              <p:nvPr/>
            </p:nvSpPr>
            <p:spPr>
              <a:xfrm>
                <a:off x="3205438" y="2380333"/>
                <a:ext cx="2063385" cy="8625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DE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sub>
                        <m:sup/>
                        <m:e>
                          <m:r>
                            <a:rPr lang="en-D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DE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DE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D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DE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acc>
                            <m:accPr>
                              <m:chr m:val="̅"/>
                              <m:ctrlPr>
                                <a:rPr lang="en-DE" sz="2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DE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F41571-F59B-9585-746F-74BFFA1A7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438" y="2380333"/>
                <a:ext cx="2063385" cy="8625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E07E1896-9142-18F6-F08D-112521EAB19C}"/>
              </a:ext>
            </a:extLst>
          </p:cNvPr>
          <p:cNvGrpSpPr/>
          <p:nvPr/>
        </p:nvGrpSpPr>
        <p:grpSpPr>
          <a:xfrm>
            <a:off x="6203067" y="3930637"/>
            <a:ext cx="1363531" cy="631724"/>
            <a:chOff x="5925661" y="3621560"/>
            <a:chExt cx="1363531" cy="631724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A2298C4E-D9BF-8708-F5D5-95D24421737C}"/>
                </a:ext>
              </a:extLst>
            </p:cNvPr>
            <p:cNvSpPr/>
            <p:nvPr/>
          </p:nvSpPr>
          <p:spPr>
            <a:xfrm rot="14717673">
              <a:off x="6255055" y="3292166"/>
              <a:ext cx="104412" cy="763199"/>
            </a:xfrm>
            <a:prstGeom prst="leftBrace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546F45A-9F6D-AD30-E47E-887B3D461F87}"/>
                    </a:ext>
                  </a:extLst>
                </p:cNvPr>
                <p:cNvSpPr txBox="1"/>
                <p:nvPr/>
              </p:nvSpPr>
              <p:spPr>
                <a:xfrm>
                  <a:off x="6221796" y="3658393"/>
                  <a:ext cx="1067396" cy="594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DE" sz="1600" dirty="0">
                      <a:ln w="1270">
                        <a:noFill/>
                      </a:ln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effectLst/>
                    </a:rPr>
                    <a:t>mean free</a:t>
                  </a:r>
                </a:p>
                <a:p>
                  <a:pPr algn="ctr"/>
                  <a:r>
                    <a:rPr lang="en-DE" sz="1600" dirty="0">
                      <a:ln w="1270">
                        <a:noFill/>
                      </a:ln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effectLst/>
                    </a:rPr>
                    <a:t>path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DE" sz="1600" b="0" i="1" smtClean="0">
                              <a:ln w="1270">
                                <a:noFill/>
                              </a:ln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DE" sz="1600" i="1">
                              <a:ln w="1270">
                                <a:noFill/>
                              </a:ln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DE" sz="1600" b="0" i="1" smtClean="0">
                              <a:ln w="1270">
                                <a:noFill/>
                              </a:ln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DE" sz="1600" b="0" i="1" smtClean="0">
                              <a:ln w="1270">
                                <a:noFill/>
                              </a:ln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a14:m>
                  <a:endParaRPr lang="en-DE" sz="1600" dirty="0">
                    <a:ln w="1270">
                      <a:noFill/>
                    </a:ln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546F45A-9F6D-AD30-E47E-887B3D461F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1796" y="3658393"/>
                  <a:ext cx="1067396" cy="594891"/>
                </a:xfrm>
                <a:prstGeom prst="rect">
                  <a:avLst/>
                </a:prstGeom>
                <a:blipFill>
                  <a:blip r:embed="rId5"/>
                  <a:stretch>
                    <a:fillRect l="-2857" t="-3093" r="-2857" b="-1134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F4A4688F-1AD2-2964-5B32-EB0EA08A3CBB}"/>
              </a:ext>
            </a:extLst>
          </p:cNvPr>
          <p:cNvSpPr/>
          <p:nvPr/>
        </p:nvSpPr>
        <p:spPr>
          <a:xfrm rot="20052599">
            <a:off x="5384121" y="4119857"/>
            <a:ext cx="934130" cy="1411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6E6AFF-EE23-3607-E917-BD03F78DF704}"/>
              </a:ext>
            </a:extLst>
          </p:cNvPr>
          <p:cNvCxnSpPr>
            <a:cxnSpLocks/>
          </p:cNvCxnSpPr>
          <p:nvPr/>
        </p:nvCxnSpPr>
        <p:spPr>
          <a:xfrm flipV="1">
            <a:off x="6227454" y="3709852"/>
            <a:ext cx="639447" cy="303107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B8AAA8-6E99-AE06-4763-3D38BAE37720}"/>
              </a:ext>
            </a:extLst>
          </p:cNvPr>
          <p:cNvCxnSpPr>
            <a:cxnSpLocks/>
          </p:cNvCxnSpPr>
          <p:nvPr/>
        </p:nvCxnSpPr>
        <p:spPr>
          <a:xfrm flipV="1">
            <a:off x="5370303" y="4011121"/>
            <a:ext cx="851600" cy="485751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F4CD1E0-F3D8-9B9E-8CA9-AAF794B482F6}"/>
              </a:ext>
            </a:extLst>
          </p:cNvPr>
          <p:cNvSpPr txBox="1"/>
          <p:nvPr/>
        </p:nvSpPr>
        <p:spPr>
          <a:xfrm>
            <a:off x="5223127" y="3471072"/>
            <a:ext cx="9400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DE" sz="160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phase</a:t>
            </a:r>
          </a:p>
          <a:p>
            <a:pPr algn="ctr"/>
            <a:r>
              <a:rPr lang="en-DE" sz="160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function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556EFC-EB71-8242-61A8-91953A1C4FA1}"/>
              </a:ext>
            </a:extLst>
          </p:cNvPr>
          <p:cNvGrpSpPr/>
          <p:nvPr/>
        </p:nvGrpSpPr>
        <p:grpSpPr>
          <a:xfrm rot="1000477" flipH="1">
            <a:off x="2141414" y="4691287"/>
            <a:ext cx="2377480" cy="2108798"/>
            <a:chOff x="5389186" y="1363516"/>
            <a:chExt cx="5109673" cy="7831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FBC6ECC-7167-AF20-2186-97FAC07348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9C55263-C86F-1668-CD22-E720A8135C96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D740F7A-393D-690F-B051-162BEDFA29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2972596-1079-566A-8391-B70DC0FF21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17" name="Graphic 16" descr="Video camera with solid fill">
            <a:extLst>
              <a:ext uri="{FF2B5EF4-FFF2-40B4-BE49-F238E27FC236}">
                <a16:creationId xmlns:a16="http://schemas.microsoft.com/office/drawing/2014/main" id="{B362946F-5D34-5371-FAD6-9826723D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0347275" flipH="1">
            <a:off x="6809185" y="2954772"/>
            <a:ext cx="914400" cy="9144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31B949-5B70-0232-8440-E824464B2B05}"/>
              </a:ext>
            </a:extLst>
          </p:cNvPr>
          <p:cNvCxnSpPr>
            <a:cxnSpLocks/>
          </p:cNvCxnSpPr>
          <p:nvPr/>
        </p:nvCxnSpPr>
        <p:spPr>
          <a:xfrm flipH="1">
            <a:off x="6440378" y="3709851"/>
            <a:ext cx="430944" cy="191547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677274A-D21A-4141-803B-0A23DFC05DEF}"/>
              </a:ext>
            </a:extLst>
          </p:cNvPr>
          <p:cNvCxnSpPr>
            <a:cxnSpLocks/>
            <a:endCxn id="28" idx="3"/>
          </p:cNvCxnSpPr>
          <p:nvPr/>
        </p:nvCxnSpPr>
        <p:spPr>
          <a:xfrm flipH="1">
            <a:off x="5575527" y="4008223"/>
            <a:ext cx="650402" cy="370821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stealt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4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D73A-F5BD-CAE3-4348-1E3AF70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 err="1"/>
              <a:t>Subpath</a:t>
            </a:r>
            <a:r>
              <a:rPr lang="en-DE" dirty="0"/>
              <a:t> connections</a:t>
            </a:r>
          </a:p>
        </p:txBody>
      </p:sp>
      <p:pic>
        <p:nvPicPr>
          <p:cNvPr id="6" name="Content Placeholder 5" descr="A black circle with a light on it&#10;&#10;Description automatically generated">
            <a:extLst>
              <a:ext uri="{FF2B5EF4-FFF2-40B4-BE49-F238E27FC236}">
                <a16:creationId xmlns:a16="http://schemas.microsoft.com/office/drawing/2014/main" id="{BABDE97A-5CFC-8383-E8F6-883420939E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13750" b="31793"/>
          <a:stretch/>
        </p:blipFill>
        <p:spPr>
          <a:xfrm>
            <a:off x="838200" y="1690688"/>
            <a:ext cx="10515600" cy="4612508"/>
          </a:xfrm>
          <a:ln w="127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496550"/>
                      <a:gd name="connsiteY0" fmla="*/ 0 h 4486275"/>
                      <a:gd name="connsiteX1" fmla="*/ 699770 w 10496550"/>
                      <a:gd name="connsiteY1" fmla="*/ 0 h 4486275"/>
                      <a:gd name="connsiteX2" fmla="*/ 1294575 w 10496550"/>
                      <a:gd name="connsiteY2" fmla="*/ 0 h 4486275"/>
                      <a:gd name="connsiteX3" fmla="*/ 1994345 w 10496550"/>
                      <a:gd name="connsiteY3" fmla="*/ 0 h 4486275"/>
                      <a:gd name="connsiteX4" fmla="*/ 2799080 w 10496550"/>
                      <a:gd name="connsiteY4" fmla="*/ 0 h 4486275"/>
                      <a:gd name="connsiteX5" fmla="*/ 3603816 w 10496550"/>
                      <a:gd name="connsiteY5" fmla="*/ 0 h 4486275"/>
                      <a:gd name="connsiteX6" fmla="*/ 4408551 w 10496550"/>
                      <a:gd name="connsiteY6" fmla="*/ 0 h 4486275"/>
                      <a:gd name="connsiteX7" fmla="*/ 5318252 w 10496550"/>
                      <a:gd name="connsiteY7" fmla="*/ 0 h 4486275"/>
                      <a:gd name="connsiteX8" fmla="*/ 6018022 w 10496550"/>
                      <a:gd name="connsiteY8" fmla="*/ 0 h 4486275"/>
                      <a:gd name="connsiteX9" fmla="*/ 6822757 w 10496550"/>
                      <a:gd name="connsiteY9" fmla="*/ 0 h 4486275"/>
                      <a:gd name="connsiteX10" fmla="*/ 7522527 w 10496550"/>
                      <a:gd name="connsiteY10" fmla="*/ 0 h 4486275"/>
                      <a:gd name="connsiteX11" fmla="*/ 8222297 w 10496550"/>
                      <a:gd name="connsiteY11" fmla="*/ 0 h 4486275"/>
                      <a:gd name="connsiteX12" fmla="*/ 8922067 w 10496550"/>
                      <a:gd name="connsiteY12" fmla="*/ 0 h 4486275"/>
                      <a:gd name="connsiteX13" fmla="*/ 9306941 w 10496550"/>
                      <a:gd name="connsiteY13" fmla="*/ 0 h 4486275"/>
                      <a:gd name="connsiteX14" fmla="*/ 10496550 w 10496550"/>
                      <a:gd name="connsiteY14" fmla="*/ 0 h 4486275"/>
                      <a:gd name="connsiteX15" fmla="*/ 10496550 w 10496550"/>
                      <a:gd name="connsiteY15" fmla="*/ 506308 h 4486275"/>
                      <a:gd name="connsiteX16" fmla="*/ 10496550 w 10496550"/>
                      <a:gd name="connsiteY16" fmla="*/ 1192067 h 4486275"/>
                      <a:gd name="connsiteX17" fmla="*/ 10496550 w 10496550"/>
                      <a:gd name="connsiteY17" fmla="*/ 1788101 h 4486275"/>
                      <a:gd name="connsiteX18" fmla="*/ 10496550 w 10496550"/>
                      <a:gd name="connsiteY18" fmla="*/ 2339272 h 4486275"/>
                      <a:gd name="connsiteX19" fmla="*/ 10496550 w 10496550"/>
                      <a:gd name="connsiteY19" fmla="*/ 2845580 h 4486275"/>
                      <a:gd name="connsiteX20" fmla="*/ 10496550 w 10496550"/>
                      <a:gd name="connsiteY20" fmla="*/ 3396751 h 4486275"/>
                      <a:gd name="connsiteX21" fmla="*/ 10496550 w 10496550"/>
                      <a:gd name="connsiteY21" fmla="*/ 4486275 h 4486275"/>
                      <a:gd name="connsiteX22" fmla="*/ 9796780 w 10496550"/>
                      <a:gd name="connsiteY22" fmla="*/ 4486275 h 4486275"/>
                      <a:gd name="connsiteX23" fmla="*/ 8887079 w 10496550"/>
                      <a:gd name="connsiteY23" fmla="*/ 4486275 h 4486275"/>
                      <a:gd name="connsiteX24" fmla="*/ 7977378 w 10496550"/>
                      <a:gd name="connsiteY24" fmla="*/ 4486275 h 4486275"/>
                      <a:gd name="connsiteX25" fmla="*/ 7277608 w 10496550"/>
                      <a:gd name="connsiteY25" fmla="*/ 4486275 h 4486275"/>
                      <a:gd name="connsiteX26" fmla="*/ 6367907 w 10496550"/>
                      <a:gd name="connsiteY26" fmla="*/ 4486275 h 4486275"/>
                      <a:gd name="connsiteX27" fmla="*/ 5668137 w 10496550"/>
                      <a:gd name="connsiteY27" fmla="*/ 4486275 h 4486275"/>
                      <a:gd name="connsiteX28" fmla="*/ 4863402 w 10496550"/>
                      <a:gd name="connsiteY28" fmla="*/ 4486275 h 4486275"/>
                      <a:gd name="connsiteX29" fmla="*/ 4478528 w 10496550"/>
                      <a:gd name="connsiteY29" fmla="*/ 4486275 h 4486275"/>
                      <a:gd name="connsiteX30" fmla="*/ 3568827 w 10496550"/>
                      <a:gd name="connsiteY30" fmla="*/ 4486275 h 4486275"/>
                      <a:gd name="connsiteX31" fmla="*/ 2974023 w 10496550"/>
                      <a:gd name="connsiteY31" fmla="*/ 4486275 h 4486275"/>
                      <a:gd name="connsiteX32" fmla="*/ 2169287 w 10496550"/>
                      <a:gd name="connsiteY32" fmla="*/ 4486275 h 4486275"/>
                      <a:gd name="connsiteX33" fmla="*/ 1784414 w 10496550"/>
                      <a:gd name="connsiteY33" fmla="*/ 4486275 h 4486275"/>
                      <a:gd name="connsiteX34" fmla="*/ 874713 w 10496550"/>
                      <a:gd name="connsiteY34" fmla="*/ 4486275 h 4486275"/>
                      <a:gd name="connsiteX35" fmla="*/ 0 w 10496550"/>
                      <a:gd name="connsiteY35" fmla="*/ 4486275 h 4486275"/>
                      <a:gd name="connsiteX36" fmla="*/ 0 w 10496550"/>
                      <a:gd name="connsiteY36" fmla="*/ 3845379 h 4486275"/>
                      <a:gd name="connsiteX37" fmla="*/ 0 w 10496550"/>
                      <a:gd name="connsiteY37" fmla="*/ 3339070 h 4486275"/>
                      <a:gd name="connsiteX38" fmla="*/ 0 w 10496550"/>
                      <a:gd name="connsiteY38" fmla="*/ 2608448 h 4486275"/>
                      <a:gd name="connsiteX39" fmla="*/ 0 w 10496550"/>
                      <a:gd name="connsiteY39" fmla="*/ 2102140 h 4486275"/>
                      <a:gd name="connsiteX40" fmla="*/ 0 w 10496550"/>
                      <a:gd name="connsiteY40" fmla="*/ 1461244 h 4486275"/>
                      <a:gd name="connsiteX41" fmla="*/ 0 w 10496550"/>
                      <a:gd name="connsiteY41" fmla="*/ 954936 h 4486275"/>
                      <a:gd name="connsiteX42" fmla="*/ 0 w 10496550"/>
                      <a:gd name="connsiteY42" fmla="*/ 0 h 4486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496550" h="4486275" fill="none" extrusionOk="0">
                        <a:moveTo>
                          <a:pt x="0" y="0"/>
                        </a:moveTo>
                        <a:cubicBezTo>
                          <a:pt x="285644" y="6564"/>
                          <a:pt x="383845" y="-8894"/>
                          <a:pt x="699770" y="0"/>
                        </a:cubicBezTo>
                        <a:cubicBezTo>
                          <a:pt x="1015695" y="8894"/>
                          <a:pt x="1110437" y="-21815"/>
                          <a:pt x="1294575" y="0"/>
                        </a:cubicBezTo>
                        <a:cubicBezTo>
                          <a:pt x="1478713" y="21815"/>
                          <a:pt x="1687171" y="-15603"/>
                          <a:pt x="1994345" y="0"/>
                        </a:cubicBezTo>
                        <a:cubicBezTo>
                          <a:pt x="2301519" y="15603"/>
                          <a:pt x="2418127" y="31927"/>
                          <a:pt x="2799080" y="0"/>
                        </a:cubicBezTo>
                        <a:cubicBezTo>
                          <a:pt x="3180033" y="-31927"/>
                          <a:pt x="3371477" y="10303"/>
                          <a:pt x="3603816" y="0"/>
                        </a:cubicBezTo>
                        <a:cubicBezTo>
                          <a:pt x="3836155" y="-10303"/>
                          <a:pt x="4042741" y="3288"/>
                          <a:pt x="4408551" y="0"/>
                        </a:cubicBezTo>
                        <a:cubicBezTo>
                          <a:pt x="4774362" y="-3288"/>
                          <a:pt x="5036430" y="36419"/>
                          <a:pt x="5318252" y="0"/>
                        </a:cubicBezTo>
                        <a:cubicBezTo>
                          <a:pt x="5600074" y="-36419"/>
                          <a:pt x="5820473" y="7223"/>
                          <a:pt x="6018022" y="0"/>
                        </a:cubicBezTo>
                        <a:cubicBezTo>
                          <a:pt x="6215571" y="-7223"/>
                          <a:pt x="6533835" y="-37697"/>
                          <a:pt x="6822757" y="0"/>
                        </a:cubicBezTo>
                        <a:cubicBezTo>
                          <a:pt x="7111679" y="37697"/>
                          <a:pt x="7309083" y="-4895"/>
                          <a:pt x="7522527" y="0"/>
                        </a:cubicBezTo>
                        <a:cubicBezTo>
                          <a:pt x="7735971" y="4895"/>
                          <a:pt x="7945517" y="32335"/>
                          <a:pt x="8222297" y="0"/>
                        </a:cubicBezTo>
                        <a:cubicBezTo>
                          <a:pt x="8499077" y="-32335"/>
                          <a:pt x="8632956" y="-23408"/>
                          <a:pt x="8922067" y="0"/>
                        </a:cubicBezTo>
                        <a:cubicBezTo>
                          <a:pt x="9211178" y="23408"/>
                          <a:pt x="9162226" y="5685"/>
                          <a:pt x="9306941" y="0"/>
                        </a:cubicBezTo>
                        <a:cubicBezTo>
                          <a:pt x="9451656" y="-5685"/>
                          <a:pt x="10009525" y="55469"/>
                          <a:pt x="10496550" y="0"/>
                        </a:cubicBezTo>
                        <a:cubicBezTo>
                          <a:pt x="10513994" y="246071"/>
                          <a:pt x="10486731" y="298955"/>
                          <a:pt x="10496550" y="506308"/>
                        </a:cubicBezTo>
                        <a:cubicBezTo>
                          <a:pt x="10506369" y="713661"/>
                          <a:pt x="10524848" y="1011899"/>
                          <a:pt x="10496550" y="1192067"/>
                        </a:cubicBezTo>
                        <a:cubicBezTo>
                          <a:pt x="10468252" y="1372235"/>
                          <a:pt x="10500150" y="1664984"/>
                          <a:pt x="10496550" y="1788101"/>
                        </a:cubicBezTo>
                        <a:cubicBezTo>
                          <a:pt x="10492950" y="1911218"/>
                          <a:pt x="10505836" y="2154347"/>
                          <a:pt x="10496550" y="2339272"/>
                        </a:cubicBezTo>
                        <a:cubicBezTo>
                          <a:pt x="10487264" y="2524197"/>
                          <a:pt x="10496587" y="2721529"/>
                          <a:pt x="10496550" y="2845580"/>
                        </a:cubicBezTo>
                        <a:cubicBezTo>
                          <a:pt x="10496513" y="2969631"/>
                          <a:pt x="10489511" y="3212575"/>
                          <a:pt x="10496550" y="3396751"/>
                        </a:cubicBezTo>
                        <a:cubicBezTo>
                          <a:pt x="10503589" y="3580927"/>
                          <a:pt x="10538220" y="4003770"/>
                          <a:pt x="10496550" y="4486275"/>
                        </a:cubicBezTo>
                        <a:cubicBezTo>
                          <a:pt x="10273476" y="4501095"/>
                          <a:pt x="9940400" y="4473755"/>
                          <a:pt x="9796780" y="4486275"/>
                        </a:cubicBezTo>
                        <a:cubicBezTo>
                          <a:pt x="9653160" y="4498796"/>
                          <a:pt x="9326108" y="4475828"/>
                          <a:pt x="8887079" y="4486275"/>
                        </a:cubicBezTo>
                        <a:cubicBezTo>
                          <a:pt x="8448050" y="4496722"/>
                          <a:pt x="8207857" y="4458745"/>
                          <a:pt x="7977378" y="4486275"/>
                        </a:cubicBezTo>
                        <a:cubicBezTo>
                          <a:pt x="7746899" y="4513805"/>
                          <a:pt x="7625336" y="4478145"/>
                          <a:pt x="7277608" y="4486275"/>
                        </a:cubicBezTo>
                        <a:cubicBezTo>
                          <a:pt x="6929880" y="4494406"/>
                          <a:pt x="6714007" y="4514279"/>
                          <a:pt x="6367907" y="4486275"/>
                        </a:cubicBezTo>
                        <a:cubicBezTo>
                          <a:pt x="6021807" y="4458271"/>
                          <a:pt x="5838479" y="4463209"/>
                          <a:pt x="5668137" y="4486275"/>
                        </a:cubicBezTo>
                        <a:cubicBezTo>
                          <a:pt x="5497795" y="4509342"/>
                          <a:pt x="5055325" y="4462900"/>
                          <a:pt x="4863402" y="4486275"/>
                        </a:cubicBezTo>
                        <a:cubicBezTo>
                          <a:pt x="4671479" y="4509650"/>
                          <a:pt x="4637710" y="4480027"/>
                          <a:pt x="4478528" y="4486275"/>
                        </a:cubicBezTo>
                        <a:cubicBezTo>
                          <a:pt x="4319346" y="4492523"/>
                          <a:pt x="3872514" y="4512468"/>
                          <a:pt x="3568827" y="4486275"/>
                        </a:cubicBezTo>
                        <a:cubicBezTo>
                          <a:pt x="3265140" y="4460082"/>
                          <a:pt x="3165038" y="4499268"/>
                          <a:pt x="2974023" y="4486275"/>
                        </a:cubicBezTo>
                        <a:cubicBezTo>
                          <a:pt x="2783008" y="4473282"/>
                          <a:pt x="2556577" y="4464969"/>
                          <a:pt x="2169287" y="4486275"/>
                        </a:cubicBezTo>
                        <a:cubicBezTo>
                          <a:pt x="1781997" y="4507581"/>
                          <a:pt x="1962089" y="4481900"/>
                          <a:pt x="1784414" y="4486275"/>
                        </a:cubicBezTo>
                        <a:cubicBezTo>
                          <a:pt x="1606739" y="4490650"/>
                          <a:pt x="1078571" y="4480600"/>
                          <a:pt x="874713" y="4486275"/>
                        </a:cubicBezTo>
                        <a:cubicBezTo>
                          <a:pt x="670855" y="4491950"/>
                          <a:pt x="346347" y="4468415"/>
                          <a:pt x="0" y="4486275"/>
                        </a:cubicBezTo>
                        <a:cubicBezTo>
                          <a:pt x="20582" y="4185257"/>
                          <a:pt x="-15558" y="4014677"/>
                          <a:pt x="0" y="3845379"/>
                        </a:cubicBezTo>
                        <a:cubicBezTo>
                          <a:pt x="15558" y="3676081"/>
                          <a:pt x="-2814" y="3488099"/>
                          <a:pt x="0" y="3339070"/>
                        </a:cubicBezTo>
                        <a:cubicBezTo>
                          <a:pt x="2814" y="3190041"/>
                          <a:pt x="-32774" y="2757293"/>
                          <a:pt x="0" y="2608448"/>
                        </a:cubicBezTo>
                        <a:cubicBezTo>
                          <a:pt x="32774" y="2459603"/>
                          <a:pt x="21595" y="2305342"/>
                          <a:pt x="0" y="2102140"/>
                        </a:cubicBezTo>
                        <a:cubicBezTo>
                          <a:pt x="-21595" y="1898938"/>
                          <a:pt x="-21853" y="1651185"/>
                          <a:pt x="0" y="1461244"/>
                        </a:cubicBezTo>
                        <a:cubicBezTo>
                          <a:pt x="21853" y="1271303"/>
                          <a:pt x="14122" y="1093223"/>
                          <a:pt x="0" y="954936"/>
                        </a:cubicBezTo>
                        <a:cubicBezTo>
                          <a:pt x="-14122" y="816649"/>
                          <a:pt x="-387" y="312091"/>
                          <a:pt x="0" y="0"/>
                        </a:cubicBezTo>
                        <a:close/>
                      </a:path>
                      <a:path w="10496550" h="4486275" stroke="0" extrusionOk="0">
                        <a:moveTo>
                          <a:pt x="0" y="0"/>
                        </a:moveTo>
                        <a:cubicBezTo>
                          <a:pt x="197646" y="-24225"/>
                          <a:pt x="348382" y="-23931"/>
                          <a:pt x="594805" y="0"/>
                        </a:cubicBezTo>
                        <a:cubicBezTo>
                          <a:pt x="841228" y="23931"/>
                          <a:pt x="788271" y="-14756"/>
                          <a:pt x="979678" y="0"/>
                        </a:cubicBezTo>
                        <a:cubicBezTo>
                          <a:pt x="1171085" y="14756"/>
                          <a:pt x="1663358" y="1774"/>
                          <a:pt x="1889379" y="0"/>
                        </a:cubicBezTo>
                        <a:cubicBezTo>
                          <a:pt x="2115400" y="-1774"/>
                          <a:pt x="2299870" y="13063"/>
                          <a:pt x="2484184" y="0"/>
                        </a:cubicBezTo>
                        <a:cubicBezTo>
                          <a:pt x="2668498" y="-13063"/>
                          <a:pt x="2934395" y="-21450"/>
                          <a:pt x="3078988" y="0"/>
                        </a:cubicBezTo>
                        <a:cubicBezTo>
                          <a:pt x="3223581" y="21450"/>
                          <a:pt x="3686946" y="918"/>
                          <a:pt x="3988689" y="0"/>
                        </a:cubicBezTo>
                        <a:cubicBezTo>
                          <a:pt x="4290432" y="-918"/>
                          <a:pt x="4329472" y="22291"/>
                          <a:pt x="4478528" y="0"/>
                        </a:cubicBezTo>
                        <a:cubicBezTo>
                          <a:pt x="4627584" y="-22291"/>
                          <a:pt x="5125097" y="25975"/>
                          <a:pt x="5388229" y="0"/>
                        </a:cubicBezTo>
                        <a:cubicBezTo>
                          <a:pt x="5651361" y="-25975"/>
                          <a:pt x="5956159" y="-6677"/>
                          <a:pt x="6297930" y="0"/>
                        </a:cubicBezTo>
                        <a:cubicBezTo>
                          <a:pt x="6639701" y="6677"/>
                          <a:pt x="6728035" y="4474"/>
                          <a:pt x="6997700" y="0"/>
                        </a:cubicBezTo>
                        <a:cubicBezTo>
                          <a:pt x="7267365" y="-4474"/>
                          <a:pt x="7725021" y="33870"/>
                          <a:pt x="7907401" y="0"/>
                        </a:cubicBezTo>
                        <a:cubicBezTo>
                          <a:pt x="8089781" y="-33870"/>
                          <a:pt x="8228740" y="13996"/>
                          <a:pt x="8502206" y="0"/>
                        </a:cubicBezTo>
                        <a:cubicBezTo>
                          <a:pt x="8775673" y="-13996"/>
                          <a:pt x="8915391" y="-15275"/>
                          <a:pt x="9097010" y="0"/>
                        </a:cubicBezTo>
                        <a:cubicBezTo>
                          <a:pt x="9278629" y="15275"/>
                          <a:pt x="9720287" y="34948"/>
                          <a:pt x="9901746" y="0"/>
                        </a:cubicBezTo>
                        <a:cubicBezTo>
                          <a:pt x="10083205" y="-34948"/>
                          <a:pt x="10371701" y="5394"/>
                          <a:pt x="10496550" y="0"/>
                        </a:cubicBezTo>
                        <a:cubicBezTo>
                          <a:pt x="10518291" y="320764"/>
                          <a:pt x="10482658" y="390700"/>
                          <a:pt x="10496550" y="730622"/>
                        </a:cubicBezTo>
                        <a:cubicBezTo>
                          <a:pt x="10510442" y="1070544"/>
                          <a:pt x="10507418" y="1272556"/>
                          <a:pt x="10496550" y="1416381"/>
                        </a:cubicBezTo>
                        <a:cubicBezTo>
                          <a:pt x="10485682" y="1560206"/>
                          <a:pt x="10522049" y="1871628"/>
                          <a:pt x="10496550" y="2102140"/>
                        </a:cubicBezTo>
                        <a:cubicBezTo>
                          <a:pt x="10471051" y="2332652"/>
                          <a:pt x="10505611" y="2564107"/>
                          <a:pt x="10496550" y="2787899"/>
                        </a:cubicBezTo>
                        <a:cubicBezTo>
                          <a:pt x="10487489" y="3011691"/>
                          <a:pt x="10521619" y="3116668"/>
                          <a:pt x="10496550" y="3294208"/>
                        </a:cubicBezTo>
                        <a:cubicBezTo>
                          <a:pt x="10471481" y="3471748"/>
                          <a:pt x="10523486" y="3711131"/>
                          <a:pt x="10496550" y="3845379"/>
                        </a:cubicBezTo>
                        <a:cubicBezTo>
                          <a:pt x="10469614" y="3979627"/>
                          <a:pt x="10491541" y="4280183"/>
                          <a:pt x="10496550" y="4486275"/>
                        </a:cubicBezTo>
                        <a:cubicBezTo>
                          <a:pt x="10320553" y="4496557"/>
                          <a:pt x="10179956" y="4510959"/>
                          <a:pt x="9901746" y="4486275"/>
                        </a:cubicBezTo>
                        <a:cubicBezTo>
                          <a:pt x="9623536" y="4461591"/>
                          <a:pt x="9463609" y="4461345"/>
                          <a:pt x="9201976" y="4486275"/>
                        </a:cubicBezTo>
                        <a:cubicBezTo>
                          <a:pt x="8940343" y="4511206"/>
                          <a:pt x="8997370" y="4487572"/>
                          <a:pt x="8817102" y="4486275"/>
                        </a:cubicBezTo>
                        <a:cubicBezTo>
                          <a:pt x="8636834" y="4484978"/>
                          <a:pt x="8585577" y="4477898"/>
                          <a:pt x="8432229" y="4486275"/>
                        </a:cubicBezTo>
                        <a:cubicBezTo>
                          <a:pt x="8278881" y="4494652"/>
                          <a:pt x="7969933" y="4502787"/>
                          <a:pt x="7732459" y="4486275"/>
                        </a:cubicBezTo>
                        <a:cubicBezTo>
                          <a:pt x="7494985" y="4469764"/>
                          <a:pt x="7375912" y="4465079"/>
                          <a:pt x="7242620" y="4486275"/>
                        </a:cubicBezTo>
                        <a:cubicBezTo>
                          <a:pt x="7109328" y="4507471"/>
                          <a:pt x="6661818" y="4487439"/>
                          <a:pt x="6437884" y="4486275"/>
                        </a:cubicBezTo>
                        <a:cubicBezTo>
                          <a:pt x="6213950" y="4485111"/>
                          <a:pt x="6187628" y="4479806"/>
                          <a:pt x="5948045" y="4486275"/>
                        </a:cubicBezTo>
                        <a:cubicBezTo>
                          <a:pt x="5708462" y="4492744"/>
                          <a:pt x="5319208" y="4463035"/>
                          <a:pt x="5143310" y="4486275"/>
                        </a:cubicBezTo>
                        <a:cubicBezTo>
                          <a:pt x="4967413" y="4509515"/>
                          <a:pt x="4898255" y="4467607"/>
                          <a:pt x="4758436" y="4486275"/>
                        </a:cubicBezTo>
                        <a:cubicBezTo>
                          <a:pt x="4618617" y="4504943"/>
                          <a:pt x="4275287" y="4487224"/>
                          <a:pt x="3953701" y="4486275"/>
                        </a:cubicBezTo>
                        <a:cubicBezTo>
                          <a:pt x="3632115" y="4485326"/>
                          <a:pt x="3648768" y="4497415"/>
                          <a:pt x="3463862" y="4486275"/>
                        </a:cubicBezTo>
                        <a:cubicBezTo>
                          <a:pt x="3278956" y="4475135"/>
                          <a:pt x="3195608" y="4468272"/>
                          <a:pt x="3078988" y="4486275"/>
                        </a:cubicBezTo>
                        <a:cubicBezTo>
                          <a:pt x="2962368" y="4504278"/>
                          <a:pt x="2731039" y="4504345"/>
                          <a:pt x="2589149" y="4486275"/>
                        </a:cubicBezTo>
                        <a:cubicBezTo>
                          <a:pt x="2447259" y="4468205"/>
                          <a:pt x="1999326" y="4512903"/>
                          <a:pt x="1784414" y="4486275"/>
                        </a:cubicBezTo>
                        <a:cubicBezTo>
                          <a:pt x="1569502" y="4459647"/>
                          <a:pt x="1405020" y="4472922"/>
                          <a:pt x="1294575" y="4486275"/>
                        </a:cubicBezTo>
                        <a:cubicBezTo>
                          <a:pt x="1184130" y="4499628"/>
                          <a:pt x="1059687" y="4470364"/>
                          <a:pt x="909701" y="4486275"/>
                        </a:cubicBezTo>
                        <a:cubicBezTo>
                          <a:pt x="759715" y="4502186"/>
                          <a:pt x="371237" y="4525718"/>
                          <a:pt x="0" y="4486275"/>
                        </a:cubicBezTo>
                        <a:cubicBezTo>
                          <a:pt x="-19977" y="4238504"/>
                          <a:pt x="-3267" y="4089484"/>
                          <a:pt x="0" y="3890241"/>
                        </a:cubicBezTo>
                        <a:cubicBezTo>
                          <a:pt x="3267" y="3690998"/>
                          <a:pt x="-3344" y="3551139"/>
                          <a:pt x="0" y="3383933"/>
                        </a:cubicBezTo>
                        <a:cubicBezTo>
                          <a:pt x="3344" y="3216727"/>
                          <a:pt x="-30855" y="2871972"/>
                          <a:pt x="0" y="2743037"/>
                        </a:cubicBezTo>
                        <a:cubicBezTo>
                          <a:pt x="30855" y="2614102"/>
                          <a:pt x="-4232" y="2321789"/>
                          <a:pt x="0" y="2191866"/>
                        </a:cubicBezTo>
                        <a:cubicBezTo>
                          <a:pt x="4232" y="2061943"/>
                          <a:pt x="-18442" y="1726601"/>
                          <a:pt x="0" y="1550969"/>
                        </a:cubicBezTo>
                        <a:cubicBezTo>
                          <a:pt x="18442" y="1375337"/>
                          <a:pt x="-104" y="1154584"/>
                          <a:pt x="0" y="910073"/>
                        </a:cubicBezTo>
                        <a:cubicBezTo>
                          <a:pt x="104" y="665562"/>
                          <a:pt x="37930" y="3908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62FCE-1F05-40B3-00EC-1EC8E27E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FA3A-15AF-4676-9824-105E44DF9F5E}" type="slidenum">
              <a:rPr lang="en-DE" smtClean="0"/>
              <a:t>9</a:t>
            </a:fld>
            <a:endParaRPr lang="en-DE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30D15B8-CC38-176E-EC64-5B5DEA45808B}"/>
              </a:ext>
            </a:extLst>
          </p:cNvPr>
          <p:cNvCxnSpPr>
            <a:cxnSpLocks/>
            <a:stCxn id="45" idx="2"/>
            <a:endCxn id="44" idx="2"/>
          </p:cNvCxnSpPr>
          <p:nvPr/>
        </p:nvCxnSpPr>
        <p:spPr>
          <a:xfrm>
            <a:off x="769620" y="4142137"/>
            <a:ext cx="3937143" cy="927113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1D435C6-31B0-250F-D250-3634E775004C}"/>
              </a:ext>
            </a:extLst>
          </p:cNvPr>
          <p:cNvSpPr txBox="1"/>
          <p:nvPr/>
        </p:nvSpPr>
        <p:spPr>
          <a:xfrm>
            <a:off x="1985728" y="4757139"/>
            <a:ext cx="1681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chemeClr val="accent4"/>
                </a:solidFill>
              </a:rPr>
              <a:t>bridge path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1D2C73-1096-CD50-D4C7-0B0142F62146}"/>
              </a:ext>
            </a:extLst>
          </p:cNvPr>
          <p:cNvGrpSpPr/>
          <p:nvPr/>
        </p:nvGrpSpPr>
        <p:grpSpPr>
          <a:xfrm>
            <a:off x="845344" y="4152901"/>
            <a:ext cx="3907631" cy="916350"/>
            <a:chOff x="845344" y="4152900"/>
            <a:chExt cx="4747816" cy="124041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A3B1034-8B9A-03F2-06CB-0B8B82E2E891}"/>
                </a:ext>
              </a:extLst>
            </p:cNvPr>
            <p:cNvGrpSpPr/>
            <p:nvPr/>
          </p:nvGrpSpPr>
          <p:grpSpPr>
            <a:xfrm flipH="1">
              <a:off x="845344" y="4152900"/>
              <a:ext cx="3559968" cy="709613"/>
              <a:chOff x="4005803" y="-1381021"/>
              <a:chExt cx="7461253" cy="3478689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BF841AB-6EA4-BB6D-78D3-6BBB4E8000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27469" y="821867"/>
                <a:ext cx="2571085" cy="1008135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AAF6962-5EF0-D9FB-65C8-47C15843CF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8554" y="-1381021"/>
                <a:ext cx="2768502" cy="2202888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21113F1-1D38-6CE9-66F0-2D1795FB29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5803" y="1830002"/>
                <a:ext cx="2121666" cy="267666"/>
              </a:xfrm>
              <a:prstGeom prst="line">
                <a:avLst/>
              </a:prstGeom>
              <a:ln>
                <a:solidFill>
                  <a:schemeClr val="accent2"/>
                </a:solidFill>
                <a:prstDash val="sysDot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20ADEC3-7FC2-3F13-B1D6-62BB8170F582}"/>
                </a:ext>
              </a:extLst>
            </p:cNvPr>
            <p:cNvCxnSpPr>
              <a:cxnSpLocks/>
            </p:cNvCxnSpPr>
            <p:nvPr/>
          </p:nvCxnSpPr>
          <p:spPr>
            <a:xfrm>
              <a:off x="4405313" y="4862513"/>
              <a:ext cx="1187847" cy="530804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B16D048-F71D-386F-5BF5-1434505BAB0D}"/>
              </a:ext>
            </a:extLst>
          </p:cNvPr>
          <p:cNvGrpSpPr/>
          <p:nvPr/>
        </p:nvGrpSpPr>
        <p:grpSpPr>
          <a:xfrm>
            <a:off x="845344" y="4152901"/>
            <a:ext cx="3907631" cy="916350"/>
            <a:chOff x="845344" y="4152900"/>
            <a:chExt cx="4747816" cy="124041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81AA082-7C14-F116-86D8-B6E5F4351E7D}"/>
                </a:ext>
              </a:extLst>
            </p:cNvPr>
            <p:cNvGrpSpPr/>
            <p:nvPr/>
          </p:nvGrpSpPr>
          <p:grpSpPr>
            <a:xfrm flipH="1">
              <a:off x="845344" y="4152900"/>
              <a:ext cx="3559968" cy="709613"/>
              <a:chOff x="4005803" y="-1381021"/>
              <a:chExt cx="7461253" cy="3478689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2A5D5AC-074A-B24F-A20E-FEF5C324A9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27469" y="821867"/>
                <a:ext cx="2571085" cy="1008135"/>
              </a:xfrm>
              <a:prstGeom prst="line">
                <a:avLst/>
              </a:prstGeom>
              <a:ln w="38100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0610244-8E13-0264-B149-116E68D121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8554" y="-1381021"/>
                <a:ext cx="2768502" cy="2202888"/>
              </a:xfrm>
              <a:prstGeom prst="line">
                <a:avLst/>
              </a:prstGeom>
              <a:ln w="38100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C3A74D9-18A0-60B8-C373-F7B9AC4CEA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05803" y="1830002"/>
                <a:ext cx="2121666" cy="267666"/>
              </a:xfrm>
              <a:prstGeom prst="line">
                <a:avLst/>
              </a:prstGeom>
              <a:ln w="38100">
                <a:solidFill>
                  <a:schemeClr val="accent4"/>
                </a:solidFill>
                <a:prstDash val="solid"/>
                <a:headEnd type="oval"/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78B3DE2-FCB0-305F-94C2-C5672D20E3BE}"/>
                </a:ext>
              </a:extLst>
            </p:cNvPr>
            <p:cNvCxnSpPr>
              <a:cxnSpLocks/>
            </p:cNvCxnSpPr>
            <p:nvPr/>
          </p:nvCxnSpPr>
          <p:spPr>
            <a:xfrm>
              <a:off x="4405313" y="4862513"/>
              <a:ext cx="1187847" cy="530804"/>
            </a:xfrm>
            <a:prstGeom prst="line">
              <a:avLst/>
            </a:prstGeom>
            <a:ln w="38100">
              <a:solidFill>
                <a:schemeClr val="accent4"/>
              </a:solidFill>
              <a:prstDash val="solid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38A717-460D-2B71-6A4F-829C947EB9A5}"/>
              </a:ext>
            </a:extLst>
          </p:cNvPr>
          <p:cNvCxnSpPr>
            <a:cxnSpLocks/>
          </p:cNvCxnSpPr>
          <p:nvPr/>
        </p:nvCxnSpPr>
        <p:spPr>
          <a:xfrm flipV="1">
            <a:off x="4773464" y="4492751"/>
            <a:ext cx="592813" cy="576499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6D9BAE-DEBC-35E9-E88F-30C71DF89EBF}"/>
              </a:ext>
            </a:extLst>
          </p:cNvPr>
          <p:cNvGrpSpPr/>
          <p:nvPr/>
        </p:nvGrpSpPr>
        <p:grpSpPr>
          <a:xfrm>
            <a:off x="769620" y="4073557"/>
            <a:ext cx="4074303" cy="1064273"/>
            <a:chOff x="769620" y="4073557"/>
            <a:chExt cx="4074303" cy="106427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6672103-6D86-200D-F42D-8190F3C07F1B}"/>
                </a:ext>
              </a:extLst>
            </p:cNvPr>
            <p:cNvSpPr/>
            <p:nvPr/>
          </p:nvSpPr>
          <p:spPr>
            <a:xfrm>
              <a:off x="769620" y="407355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580A785-61A0-2939-1ECA-B11E6BA929C2}"/>
                </a:ext>
              </a:extLst>
            </p:cNvPr>
            <p:cNvSpPr/>
            <p:nvPr/>
          </p:nvSpPr>
          <p:spPr>
            <a:xfrm>
              <a:off x="4706763" y="500067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672A14-A527-54A3-99F7-CB9F0A1BC0DF}"/>
              </a:ext>
            </a:extLst>
          </p:cNvPr>
          <p:cNvGrpSpPr/>
          <p:nvPr/>
        </p:nvGrpSpPr>
        <p:grpSpPr>
          <a:xfrm>
            <a:off x="-9083400" y="-5823706"/>
            <a:ext cx="19843200" cy="19843200"/>
            <a:chOff x="-9083400" y="-5823706"/>
            <a:chExt cx="19843200" cy="198432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EE0E9AB-91DE-7FB8-4EB6-89609D8AFA96}"/>
                </a:ext>
              </a:extLst>
            </p:cNvPr>
            <p:cNvGrpSpPr/>
            <p:nvPr/>
          </p:nvGrpSpPr>
          <p:grpSpPr>
            <a:xfrm>
              <a:off x="-9083400" y="-5823706"/>
              <a:ext cx="19843200" cy="19843200"/>
              <a:chOff x="-9921600" y="-6492600"/>
              <a:chExt cx="19843200" cy="19843200"/>
            </a:xfrm>
          </p:grpSpPr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3D638FA3-026A-E247-91C0-D0BE2AB28264}"/>
                  </a:ext>
                </a:extLst>
              </p:cNvPr>
              <p:cNvSpPr/>
              <p:nvPr/>
            </p:nvSpPr>
            <p:spPr>
              <a:xfrm>
                <a:off x="-1526400" y="1902600"/>
                <a:ext cx="3052800" cy="3052800"/>
              </a:xfrm>
              <a:prstGeom prst="arc">
                <a:avLst>
                  <a:gd name="adj1" fmla="val 16189860"/>
                  <a:gd name="adj2" fmla="val 5411892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201F5D8C-0713-166F-AC9C-DC90F30EC845}"/>
                  </a:ext>
                </a:extLst>
              </p:cNvPr>
              <p:cNvSpPr/>
              <p:nvPr/>
            </p:nvSpPr>
            <p:spPr>
              <a:xfrm>
                <a:off x="-2289600" y="1139400"/>
                <a:ext cx="4579200" cy="4579200"/>
              </a:xfrm>
              <a:prstGeom prst="arc">
                <a:avLst>
                  <a:gd name="adj1" fmla="val 16189860"/>
                  <a:gd name="adj2" fmla="val 4514808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75C9BFA1-37FA-53D8-FAD0-6BBC36EBF10E}"/>
                  </a:ext>
                </a:extLst>
              </p:cNvPr>
              <p:cNvSpPr/>
              <p:nvPr/>
            </p:nvSpPr>
            <p:spPr>
              <a:xfrm>
                <a:off x="-3052800" y="376200"/>
                <a:ext cx="6105600" cy="6105600"/>
              </a:xfrm>
              <a:prstGeom prst="arc">
                <a:avLst>
                  <a:gd name="adj1" fmla="val 18463548"/>
                  <a:gd name="adj2" fmla="val 2798383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BC3617F8-E742-DB30-97FD-FAA362843948}"/>
                  </a:ext>
                </a:extLst>
              </p:cNvPr>
              <p:cNvSpPr/>
              <p:nvPr/>
            </p:nvSpPr>
            <p:spPr>
              <a:xfrm>
                <a:off x="-3816000" y="-387000"/>
                <a:ext cx="7632000" cy="7632000"/>
              </a:xfrm>
              <a:prstGeom prst="arc">
                <a:avLst>
                  <a:gd name="adj1" fmla="val 19249883"/>
                  <a:gd name="adj2" fmla="val 2131590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798EF984-320C-2914-F7E8-5B6400B042B6}"/>
                  </a:ext>
                </a:extLst>
              </p:cNvPr>
              <p:cNvSpPr/>
              <p:nvPr/>
            </p:nvSpPr>
            <p:spPr>
              <a:xfrm>
                <a:off x="-4579200" y="-1150200"/>
                <a:ext cx="9158400" cy="9158400"/>
              </a:xfrm>
              <a:prstGeom prst="arc">
                <a:avLst>
                  <a:gd name="adj1" fmla="val 19697196"/>
                  <a:gd name="adj2" fmla="val 1734631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id="{92118A50-1EC7-7413-33BB-DECE88ACEA9C}"/>
                  </a:ext>
                </a:extLst>
              </p:cNvPr>
              <p:cNvSpPr/>
              <p:nvPr/>
            </p:nvSpPr>
            <p:spPr>
              <a:xfrm>
                <a:off x="-5342400" y="-1913400"/>
                <a:ext cx="10684800" cy="10684800"/>
              </a:xfrm>
              <a:prstGeom prst="arc">
                <a:avLst>
                  <a:gd name="adj1" fmla="val 19990087"/>
                  <a:gd name="adj2" fmla="val 1470896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7B417D3D-B9B0-6066-0D34-66B0B85D4130}"/>
                  </a:ext>
                </a:extLst>
              </p:cNvPr>
              <p:cNvSpPr/>
              <p:nvPr/>
            </p:nvSpPr>
            <p:spPr>
              <a:xfrm>
                <a:off x="-6105600" y="-2676600"/>
                <a:ext cx="12211200" cy="12211200"/>
              </a:xfrm>
              <a:prstGeom prst="arc">
                <a:avLst>
                  <a:gd name="adj1" fmla="val 20204646"/>
                  <a:gd name="adj2" fmla="val 1281724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D9A585CD-9CDB-2248-40D7-82BCBEF84386}"/>
                  </a:ext>
                </a:extLst>
              </p:cNvPr>
              <p:cNvSpPr/>
              <p:nvPr/>
            </p:nvSpPr>
            <p:spPr>
              <a:xfrm>
                <a:off x="-6868800" y="-3439800"/>
                <a:ext cx="13737600" cy="13737600"/>
              </a:xfrm>
              <a:prstGeom prst="arc">
                <a:avLst>
                  <a:gd name="adj1" fmla="val 20367733"/>
                  <a:gd name="adj2" fmla="val 1124354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1E5E3C75-9265-437D-8D0F-79588489A604}"/>
                  </a:ext>
                </a:extLst>
              </p:cNvPr>
              <p:cNvSpPr/>
              <p:nvPr/>
            </p:nvSpPr>
            <p:spPr>
              <a:xfrm>
                <a:off x="-7632000" y="-4203000"/>
                <a:ext cx="15264000" cy="15264000"/>
              </a:xfrm>
              <a:prstGeom prst="arc">
                <a:avLst>
                  <a:gd name="adj1" fmla="val 20495517"/>
                  <a:gd name="adj2" fmla="val 1014750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B99EBB63-3472-1F45-BC79-13521C59BF02}"/>
                  </a:ext>
                </a:extLst>
              </p:cNvPr>
              <p:cNvSpPr/>
              <p:nvPr/>
            </p:nvSpPr>
            <p:spPr>
              <a:xfrm>
                <a:off x="-8395200" y="-4966200"/>
                <a:ext cx="16790400" cy="16790400"/>
              </a:xfrm>
              <a:prstGeom prst="arc">
                <a:avLst>
                  <a:gd name="adj1" fmla="val 20599681"/>
                  <a:gd name="adj2" fmla="val 912689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2A23ECA1-AC59-2710-BC92-AFDC8D68D348}"/>
                  </a:ext>
                </a:extLst>
              </p:cNvPr>
              <p:cNvSpPr/>
              <p:nvPr/>
            </p:nvSpPr>
            <p:spPr>
              <a:xfrm>
                <a:off x="-9921600" y="-6492600"/>
                <a:ext cx="19843200" cy="19843200"/>
              </a:xfrm>
              <a:prstGeom prst="arc">
                <a:avLst>
                  <a:gd name="adj1" fmla="val 20753736"/>
                  <a:gd name="adj2" fmla="val 773348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7B05DDB5-F834-A2E5-E363-F02E561D925E}"/>
                  </a:ext>
                </a:extLst>
              </p:cNvPr>
              <p:cNvSpPr/>
              <p:nvPr/>
            </p:nvSpPr>
            <p:spPr>
              <a:xfrm>
                <a:off x="-9158400" y="-5729400"/>
                <a:ext cx="18316800" cy="18316800"/>
              </a:xfrm>
              <a:prstGeom prst="arc">
                <a:avLst>
                  <a:gd name="adj1" fmla="val 20682958"/>
                  <a:gd name="adj2" fmla="val 843232"/>
                </a:avLst>
              </a:prstGeom>
              <a:ln>
                <a:solidFill>
                  <a:schemeClr val="tx2">
                    <a:lumMod val="90000"/>
                    <a:lumOff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04F233B4-5C5A-6D91-1D6A-3CE9814D5F68}"/>
                </a:ext>
              </a:extLst>
            </p:cNvPr>
            <p:cNvSpPr/>
            <p:nvPr/>
          </p:nvSpPr>
          <p:spPr>
            <a:xfrm>
              <a:off x="74998" y="3330884"/>
              <a:ext cx="1526400" cy="1526400"/>
            </a:xfrm>
            <a:prstGeom prst="arc">
              <a:avLst>
                <a:gd name="adj1" fmla="val 16189860"/>
                <a:gd name="adj2" fmla="val 5411892"/>
              </a:avLst>
            </a:prstGeom>
            <a:ln>
              <a:solidFill>
                <a:schemeClr val="tx2">
                  <a:lumMod val="90000"/>
                  <a:lumOff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F41571-F59B-9585-746F-74BFFA1A74BD}"/>
                  </a:ext>
                </a:extLst>
              </p:cNvPr>
              <p:cNvSpPr txBox="1"/>
              <p:nvPr/>
            </p:nvSpPr>
            <p:spPr>
              <a:xfrm>
                <a:off x="3205438" y="2380333"/>
                <a:ext cx="2063385" cy="8625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DE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sub>
                        <m:sup/>
                        <m:e>
                          <m:r>
                            <a:rPr lang="en-DE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DE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DE" sz="2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D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DE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acc>
                            <m:accPr>
                              <m:chr m:val="̅"/>
                              <m:ctrlPr>
                                <a:rPr lang="en-DE" sz="2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DE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DE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F41571-F59B-9585-746F-74BFFA1A7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438" y="2380333"/>
                <a:ext cx="2063385" cy="8625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0B3F5A2A-A27E-DDA3-998C-CF8E934F89F3}"/>
              </a:ext>
            </a:extLst>
          </p:cNvPr>
          <p:cNvGrpSpPr/>
          <p:nvPr/>
        </p:nvGrpSpPr>
        <p:grpSpPr>
          <a:xfrm>
            <a:off x="769620" y="4073557"/>
            <a:ext cx="4074303" cy="1064273"/>
            <a:chOff x="769620" y="4073557"/>
            <a:chExt cx="4074303" cy="1064273"/>
          </a:xfrm>
          <a:solidFill>
            <a:schemeClr val="accent4"/>
          </a:solidFill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8E73EA3-5344-899A-7001-143220D14510}"/>
                </a:ext>
              </a:extLst>
            </p:cNvPr>
            <p:cNvSpPr/>
            <p:nvPr/>
          </p:nvSpPr>
          <p:spPr>
            <a:xfrm>
              <a:off x="769620" y="4073557"/>
              <a:ext cx="137160" cy="137160"/>
            </a:xfrm>
            <a:prstGeom prst="ellipse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4C46F5C-4331-B38C-55C1-CCDAE727897D}"/>
                </a:ext>
              </a:extLst>
            </p:cNvPr>
            <p:cNvSpPr/>
            <p:nvPr/>
          </p:nvSpPr>
          <p:spPr>
            <a:xfrm>
              <a:off x="4706763" y="5000670"/>
              <a:ext cx="137160" cy="137160"/>
            </a:xfrm>
            <a:prstGeom prst="ellipse">
              <a:avLst/>
            </a:prstGeom>
            <a:grp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F4A4688F-1AD2-2964-5B32-EB0EA08A3CBB}"/>
              </a:ext>
            </a:extLst>
          </p:cNvPr>
          <p:cNvSpPr/>
          <p:nvPr/>
        </p:nvSpPr>
        <p:spPr>
          <a:xfrm rot="20052599">
            <a:off x="5384121" y="4119857"/>
            <a:ext cx="934130" cy="1411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6E6AFF-EE23-3607-E917-BD03F78DF704}"/>
              </a:ext>
            </a:extLst>
          </p:cNvPr>
          <p:cNvCxnSpPr>
            <a:cxnSpLocks/>
          </p:cNvCxnSpPr>
          <p:nvPr/>
        </p:nvCxnSpPr>
        <p:spPr>
          <a:xfrm flipV="1">
            <a:off x="6227454" y="3709852"/>
            <a:ext cx="639447" cy="303107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B8AAA8-6E99-AE06-4763-3D38BAE37720}"/>
              </a:ext>
            </a:extLst>
          </p:cNvPr>
          <p:cNvCxnSpPr>
            <a:cxnSpLocks/>
          </p:cNvCxnSpPr>
          <p:nvPr/>
        </p:nvCxnSpPr>
        <p:spPr>
          <a:xfrm flipV="1">
            <a:off x="5370303" y="4011121"/>
            <a:ext cx="851600" cy="485751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6C72ED2-BDB1-EE12-288C-76C3738F66F2}"/>
              </a:ext>
            </a:extLst>
          </p:cNvPr>
          <p:cNvGrpSpPr/>
          <p:nvPr/>
        </p:nvGrpSpPr>
        <p:grpSpPr>
          <a:xfrm>
            <a:off x="838198" y="1373989"/>
            <a:ext cx="9803113" cy="281120"/>
            <a:chOff x="838198" y="1373989"/>
            <a:chExt cx="9803113" cy="281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39F355C-E1CF-A31A-558E-E0EA46E186AE}"/>
                    </a:ext>
                  </a:extLst>
                </p:cNvPr>
                <p:cNvSpPr txBox="1"/>
                <p:nvPr/>
              </p:nvSpPr>
              <p:spPr>
                <a:xfrm>
                  <a:off x="838198" y="1377212"/>
                  <a:ext cx="1526400" cy="2778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DE" sz="1200" dirty="0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rPr>
                    <a:t>mean free paths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DE" sz="12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DE" sz="1200" i="1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DE" sz="12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DE" sz="12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a14:m>
                  <a:endParaRPr lang="en-DE" sz="1200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39F355C-E1CF-A31A-558E-E0EA46E186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8" y="1377212"/>
                  <a:ext cx="1526400" cy="277897"/>
                </a:xfrm>
                <a:prstGeom prst="rect">
                  <a:avLst/>
                </a:prstGeom>
                <a:blipFill>
                  <a:blip r:embed="rId6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2E393ED-0DFE-1E6F-3A04-6114E014F0E4}"/>
                </a:ext>
              </a:extLst>
            </p:cNvPr>
            <p:cNvSpPr txBox="1"/>
            <p:nvPr/>
          </p:nvSpPr>
          <p:spPr>
            <a:xfrm>
              <a:off x="2570914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F236BF2-E95C-ED24-EF2A-90B490814F7F}"/>
                </a:ext>
              </a:extLst>
            </p:cNvPr>
            <p:cNvSpPr txBox="1"/>
            <p:nvPr/>
          </p:nvSpPr>
          <p:spPr>
            <a:xfrm>
              <a:off x="3637045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5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C3CDB9C-3928-A174-805C-0DF456D0BFA3}"/>
                </a:ext>
              </a:extLst>
            </p:cNvPr>
            <p:cNvSpPr txBox="1"/>
            <p:nvPr/>
          </p:nvSpPr>
          <p:spPr>
            <a:xfrm>
              <a:off x="4600757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6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9BB2399-17E3-DE86-CC49-12A845AC0112}"/>
                </a:ext>
              </a:extLst>
            </p:cNvPr>
            <p:cNvSpPr txBox="1"/>
            <p:nvPr/>
          </p:nvSpPr>
          <p:spPr>
            <a:xfrm>
              <a:off x="5466179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7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EB3135D-BE4E-4FC2-3627-FB90CC916062}"/>
                </a:ext>
              </a:extLst>
            </p:cNvPr>
            <p:cNvSpPr txBox="1"/>
            <p:nvPr/>
          </p:nvSpPr>
          <p:spPr>
            <a:xfrm>
              <a:off x="6315670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8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6044BCC-4C56-28C6-1696-BB8AF125002B}"/>
                </a:ext>
              </a:extLst>
            </p:cNvPr>
            <p:cNvSpPr txBox="1"/>
            <p:nvPr/>
          </p:nvSpPr>
          <p:spPr>
            <a:xfrm>
              <a:off x="7139853" y="1378110"/>
              <a:ext cx="252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9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089DBF2-A40A-3194-3EB5-D0769942A736}"/>
                </a:ext>
              </a:extLst>
            </p:cNvPr>
            <p:cNvSpPr txBox="1"/>
            <p:nvPr/>
          </p:nvSpPr>
          <p:spPr>
            <a:xfrm>
              <a:off x="7842070" y="1373989"/>
              <a:ext cx="367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10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193BD84-BF18-58F6-F463-9EBF6E4EE443}"/>
                </a:ext>
              </a:extLst>
            </p:cNvPr>
            <p:cNvSpPr txBox="1"/>
            <p:nvPr/>
          </p:nvSpPr>
          <p:spPr>
            <a:xfrm>
              <a:off x="8681515" y="1378110"/>
              <a:ext cx="354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11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BE7800F-2173-77E9-D377-D5179F1234FA}"/>
                </a:ext>
              </a:extLst>
            </p:cNvPr>
            <p:cNvSpPr txBox="1"/>
            <p:nvPr/>
          </p:nvSpPr>
          <p:spPr>
            <a:xfrm>
              <a:off x="9495324" y="1378110"/>
              <a:ext cx="3504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12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C45031B-3E80-35F6-1F75-5706D1B3F6D9}"/>
                </a:ext>
              </a:extLst>
            </p:cNvPr>
            <p:cNvSpPr txBox="1"/>
            <p:nvPr/>
          </p:nvSpPr>
          <p:spPr>
            <a:xfrm>
              <a:off x="10282874" y="1378110"/>
              <a:ext cx="358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1200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13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817EC06-3B05-EA60-5F12-57ABFAB2C6E1}"/>
              </a:ext>
            </a:extLst>
          </p:cNvPr>
          <p:cNvGrpSpPr/>
          <p:nvPr/>
        </p:nvGrpSpPr>
        <p:grpSpPr>
          <a:xfrm>
            <a:off x="1190625" y="6431965"/>
            <a:ext cx="9709575" cy="369332"/>
            <a:chOff x="4209156" y="6393865"/>
            <a:chExt cx="4128890" cy="369332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E93D17E8-2F4C-31F6-E6CA-19CDFB24CD2D}"/>
                </a:ext>
              </a:extLst>
            </p:cNvPr>
            <p:cNvCxnSpPr>
              <a:cxnSpLocks/>
            </p:cNvCxnSpPr>
            <p:nvPr/>
          </p:nvCxnSpPr>
          <p:spPr>
            <a:xfrm>
              <a:off x="4209156" y="6394259"/>
              <a:ext cx="4128890" cy="0"/>
            </a:xfrm>
            <a:prstGeom prst="straightConnector1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662ACD7-AF3C-A9F1-3373-D0B116AD98E3}"/>
                </a:ext>
              </a:extLst>
            </p:cNvPr>
            <p:cNvSpPr txBox="1"/>
            <p:nvPr/>
          </p:nvSpPr>
          <p:spPr>
            <a:xfrm>
              <a:off x="6058631" y="6393865"/>
              <a:ext cx="654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dirty="0"/>
                <a:t>scatter order</a:t>
              </a:r>
            </a:p>
          </p:txBody>
        </p:sp>
      </p:grpSp>
      <p:pic>
        <p:nvPicPr>
          <p:cNvPr id="17" name="Graphic 16" descr="Video camera with solid fill">
            <a:extLst>
              <a:ext uri="{FF2B5EF4-FFF2-40B4-BE49-F238E27FC236}">
                <a16:creationId xmlns:a16="http://schemas.microsoft.com/office/drawing/2014/main" id="{B362946F-5D34-5371-FAD6-9826723D8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 rot="20347275" flipH="1">
            <a:off x="6809185" y="2954772"/>
            <a:ext cx="914400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821FD9-B684-122C-158F-A9AD4A764EAF}"/>
              </a:ext>
            </a:extLst>
          </p:cNvPr>
          <p:cNvGrpSpPr/>
          <p:nvPr/>
        </p:nvGrpSpPr>
        <p:grpSpPr>
          <a:xfrm rot="1000477" flipH="1">
            <a:off x="2141414" y="4691287"/>
            <a:ext cx="2377480" cy="2108798"/>
            <a:chOff x="5389186" y="1363516"/>
            <a:chExt cx="5109673" cy="783146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80A8BF1-9F40-D989-128C-0AA287715F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479" y="4057739"/>
              <a:ext cx="1080277" cy="1502579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80C086D-5407-B932-66DA-1E43F1FC9053}"/>
                </a:ext>
              </a:extLst>
            </p:cNvPr>
            <p:cNvCxnSpPr>
              <a:cxnSpLocks/>
            </p:cNvCxnSpPr>
            <p:nvPr/>
          </p:nvCxnSpPr>
          <p:spPr>
            <a:xfrm>
              <a:off x="8548499" y="7440878"/>
              <a:ext cx="1950360" cy="1754105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9F72E88-5C26-D942-D525-FD14EE527B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9186" y="1363516"/>
              <a:ext cx="1047293" cy="2694223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02B691-86B8-EFAD-27BC-3AAB9BD006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756" y="5560318"/>
              <a:ext cx="1031744" cy="1880560"/>
            </a:xfrm>
            <a:prstGeom prst="line">
              <a:avLst/>
            </a:prstGeom>
            <a:ln>
              <a:solidFill>
                <a:schemeClr val="accent2"/>
              </a:solidFill>
              <a:prstDash val="sysDot"/>
              <a:headEnd type="oval"/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7C009C-4B32-5D88-9063-F7DA56893DE8}"/>
              </a:ext>
            </a:extLst>
          </p:cNvPr>
          <p:cNvGrpSpPr/>
          <p:nvPr/>
        </p:nvGrpSpPr>
        <p:grpSpPr>
          <a:xfrm>
            <a:off x="6203067" y="3930637"/>
            <a:ext cx="1363531" cy="631724"/>
            <a:chOff x="5925661" y="3621560"/>
            <a:chExt cx="1363531" cy="631724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F063252E-FD58-9A74-9334-3FD5257BC081}"/>
                </a:ext>
              </a:extLst>
            </p:cNvPr>
            <p:cNvSpPr/>
            <p:nvPr/>
          </p:nvSpPr>
          <p:spPr>
            <a:xfrm rot="14717673">
              <a:off x="6255055" y="3292166"/>
              <a:ext cx="104412" cy="763199"/>
            </a:xfrm>
            <a:prstGeom prst="leftBrace">
              <a:avLst/>
            </a:prstGeom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1365523-FD0C-98D9-4519-A34AD7E66380}"/>
                    </a:ext>
                  </a:extLst>
                </p:cNvPr>
                <p:cNvSpPr txBox="1"/>
                <p:nvPr/>
              </p:nvSpPr>
              <p:spPr>
                <a:xfrm>
                  <a:off x="6221796" y="3658393"/>
                  <a:ext cx="1067396" cy="594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DE" sz="1600" dirty="0">
                      <a:ln w="1270">
                        <a:noFill/>
                      </a:ln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effectLst/>
                    </a:rPr>
                    <a:t>mean free</a:t>
                  </a:r>
                </a:p>
                <a:p>
                  <a:pPr algn="ctr"/>
                  <a:r>
                    <a:rPr lang="en-DE" sz="1600" dirty="0">
                      <a:ln w="1270">
                        <a:noFill/>
                      </a:ln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  <a:effectLst/>
                    </a:rPr>
                    <a:t>path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DE" sz="1600" b="0" i="1" smtClean="0">
                              <a:ln w="1270">
                                <a:noFill/>
                              </a:ln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DE" sz="1600" i="1">
                              <a:ln w="1270">
                                <a:noFill/>
                              </a:ln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DE" sz="1600" b="0" i="1" smtClean="0">
                              <a:ln w="1270">
                                <a:noFill/>
                              </a:ln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DE" sz="1600" b="0" i="1" smtClean="0">
                              <a:ln w="1270">
                                <a:noFill/>
                              </a:ln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a14:m>
                  <a:endParaRPr lang="en-DE" sz="1600" dirty="0">
                    <a:ln w="1270">
                      <a:noFill/>
                    </a:ln>
                    <a:solidFill>
                      <a:schemeClr val="tx2">
                        <a:lumMod val="90000"/>
                        <a:lumOff val="1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546F45A-9F6D-AD30-E47E-887B3D461F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1796" y="3658393"/>
                  <a:ext cx="1067396" cy="594891"/>
                </a:xfrm>
                <a:prstGeom prst="rect">
                  <a:avLst/>
                </a:prstGeom>
                <a:blipFill>
                  <a:blip r:embed="rId5"/>
                  <a:stretch>
                    <a:fillRect l="-2857" t="-3093" r="-2857" b="-1134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93A5D73-6513-3293-DEC5-8678E154AFEC}"/>
              </a:ext>
            </a:extLst>
          </p:cNvPr>
          <p:cNvSpPr txBox="1"/>
          <p:nvPr/>
        </p:nvSpPr>
        <p:spPr>
          <a:xfrm>
            <a:off x="5223127" y="3471072"/>
            <a:ext cx="9400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DE" sz="160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phase</a:t>
            </a:r>
          </a:p>
          <a:p>
            <a:pPr algn="ctr"/>
            <a:r>
              <a:rPr lang="en-DE" sz="160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401526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1033</Words>
  <Application>Microsoft Office PowerPoint</Application>
  <PresentationFormat>Widescreen</PresentationFormat>
  <Paragraphs>425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Aptos</vt:lpstr>
      <vt:lpstr>Aptos Display</vt:lpstr>
      <vt:lpstr>Arial</vt:lpstr>
      <vt:lpstr>Cambria Math</vt:lpstr>
      <vt:lpstr>Wingdings</vt:lpstr>
      <vt:lpstr>Office Theme</vt:lpstr>
      <vt:lpstr>Bridge Sampling for Connections via Multiple Scattering Events</vt:lpstr>
      <vt:lpstr>Forward-scattering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 tracing in media</vt:lpstr>
      <vt:lpstr>Subpath connections</vt:lpstr>
      <vt:lpstr>Why explicit paths?</vt:lpstr>
      <vt:lpstr>Single scattering</vt:lpstr>
      <vt:lpstr>OMNEE [Hanika et al. 2022]</vt:lpstr>
      <vt:lpstr>Multiple scattering</vt:lpstr>
      <vt:lpstr>Our Goals</vt:lpstr>
      <vt:lpstr>Simple path tracing?</vt:lpstr>
      <vt:lpstr>Affine path transformation</vt:lpstr>
      <vt:lpstr>Probability density function (PDF)</vt:lpstr>
      <vt:lpstr>Bridge path PDF</vt:lpstr>
      <vt:lpstr>Marginalization: reduction</vt:lpstr>
      <vt:lpstr>Marginalization: 1D integral</vt:lpstr>
      <vt:lpstr>Results</vt:lpstr>
      <vt:lpstr>Single scattering, mean cos 0.5</vt:lpstr>
      <vt:lpstr>Single scattering, mean cos 0.7</vt:lpstr>
      <vt:lpstr>Single scattering, mean cos 0.9</vt:lpstr>
      <vt:lpstr>Single scattering, mean cos 0.98</vt:lpstr>
      <vt:lpstr>Mean cos 0.95, path length 3</vt:lpstr>
      <vt:lpstr>Mean cos 0.95, path length 4</vt:lpstr>
      <vt:lpstr>Mean cos 0.95, path length 5</vt:lpstr>
      <vt:lpstr>Mean cos 0.95, path length 6</vt:lpstr>
      <vt:lpstr>Mean cos 0.95, path length 7</vt:lpstr>
      <vt:lpstr>Mean cos 0.95, path length 8</vt:lpstr>
      <vt:lpstr>Long paths: length 20, 50, 100</vt:lpstr>
      <vt:lpstr>Bridge vertex count</vt:lpstr>
      <vt:lpstr>Free-flight sampling: Poisson process</vt:lpstr>
      <vt:lpstr>Problem: bridge “detour”</vt:lpstr>
      <vt:lpstr>Our approach</vt:lpstr>
      <vt:lpstr>Precomputation</vt:lpstr>
      <vt:lpstr>Mean cos 0.9, path length 3 to 10</vt:lpstr>
      <vt:lpstr>Mean cos 0.9, path length 3 to 30</vt:lpstr>
      <vt:lpstr>More in the paper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Bridge Sampling for Connections via Multiple Scattering Events</dc:title>
  <dc:creator>Schüßler, Vincent (IVD)</dc:creator>
  <cp:lastModifiedBy>Schüßler, Vincent (IVD)</cp:lastModifiedBy>
  <cp:revision>406</cp:revision>
  <dcterms:created xsi:type="dcterms:W3CDTF">2024-05-13T12:47:17Z</dcterms:created>
  <dcterms:modified xsi:type="dcterms:W3CDTF">2024-07-09T07:02:19Z</dcterms:modified>
</cp:coreProperties>
</file>