
<file path=[Content_Types].xml><?xml version="1.0" encoding="utf-8"?>
<Types xmlns="http://schemas.openxmlformats.org/package/2006/content-types">
  <Default Extension="bin" ContentType="application/vnd.openxmlformats-officedocument.oleObject"/>
  <Default Extension="glb" ContentType="model/gltf.binary"/>
  <Default Extension="jpeg" ContentType="image/jpeg"/>
  <Default Extension="mkv" ContentType="video/unknown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6"/>
  </p:notesMasterIdLst>
  <p:sldIdLst>
    <p:sldId id="256" r:id="rId2"/>
    <p:sldId id="301" r:id="rId3"/>
    <p:sldId id="303" r:id="rId4"/>
    <p:sldId id="304" r:id="rId5"/>
    <p:sldId id="284" r:id="rId6"/>
    <p:sldId id="342" r:id="rId7"/>
    <p:sldId id="340" r:id="rId8"/>
    <p:sldId id="257" r:id="rId9"/>
    <p:sldId id="321" r:id="rId10"/>
    <p:sldId id="315" r:id="rId11"/>
    <p:sldId id="328" r:id="rId12"/>
    <p:sldId id="323" r:id="rId13"/>
    <p:sldId id="297" r:id="rId14"/>
    <p:sldId id="343" r:id="rId15"/>
    <p:sldId id="345" r:id="rId16"/>
    <p:sldId id="270" r:id="rId17"/>
    <p:sldId id="329" r:id="rId18"/>
    <p:sldId id="330" r:id="rId19"/>
    <p:sldId id="299" r:id="rId20"/>
    <p:sldId id="344" r:id="rId21"/>
    <p:sldId id="274" r:id="rId22"/>
    <p:sldId id="275" r:id="rId23"/>
    <p:sldId id="331" r:id="rId24"/>
    <p:sldId id="269" r:id="rId25"/>
    <p:sldId id="273" r:id="rId26"/>
    <p:sldId id="272" r:id="rId27"/>
    <p:sldId id="300" r:id="rId28"/>
    <p:sldId id="288" r:id="rId29"/>
    <p:sldId id="290" r:id="rId30"/>
    <p:sldId id="291" r:id="rId31"/>
    <p:sldId id="308" r:id="rId32"/>
    <p:sldId id="295" r:id="rId33"/>
    <p:sldId id="309" r:id="rId34"/>
    <p:sldId id="332" r:id="rId35"/>
    <p:sldId id="333" r:id="rId36"/>
    <p:sldId id="334" r:id="rId37"/>
    <p:sldId id="341" r:id="rId38"/>
    <p:sldId id="263" r:id="rId39"/>
    <p:sldId id="266" r:id="rId40"/>
    <p:sldId id="267" r:id="rId41"/>
    <p:sldId id="326" r:id="rId42"/>
    <p:sldId id="327" r:id="rId43"/>
    <p:sldId id="259" r:id="rId44"/>
    <p:sldId id="271" r:id="rId45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0A58478C-994D-4A60-80FA-3D0855BDBF5F}">
          <p14:sldIdLst>
            <p14:sldId id="256"/>
            <p14:sldId id="301"/>
            <p14:sldId id="303"/>
            <p14:sldId id="304"/>
            <p14:sldId id="284"/>
            <p14:sldId id="342"/>
            <p14:sldId id="340"/>
            <p14:sldId id="257"/>
            <p14:sldId id="321"/>
            <p14:sldId id="315"/>
          </p14:sldIdLst>
        </p14:section>
        <p14:section name="Subset" id="{522AA9AD-7068-43A2-8A9E-9DB89293D04B}">
          <p14:sldIdLst>
            <p14:sldId id="328"/>
            <p14:sldId id="323"/>
            <p14:sldId id="297"/>
            <p14:sldId id="343"/>
            <p14:sldId id="345"/>
            <p14:sldId id="270"/>
          </p14:sldIdLst>
        </p14:section>
        <p14:section name="Subset BVH" id="{5EC6A7B3-C3A6-4808-B878-5D010B539CFD}">
          <p14:sldIdLst>
            <p14:sldId id="329"/>
          </p14:sldIdLst>
        </p14:section>
        <p14:section name="Insertion" id="{DA8A5E30-0103-43BD-84DA-4B3679DAECA1}">
          <p14:sldIdLst>
            <p14:sldId id="330"/>
            <p14:sldId id="299"/>
            <p14:sldId id="344"/>
            <p14:sldId id="274"/>
            <p14:sldId id="275"/>
          </p14:sldIdLst>
        </p14:section>
        <p14:section name="Cluster BVH" id="{0D32B16E-EC45-4FC6-9224-FC33E51B7830}">
          <p14:sldIdLst>
            <p14:sldId id="331"/>
          </p14:sldIdLst>
        </p14:section>
        <p14:section name="Evaluation" id="{C8621BB2-CC37-4483-8456-E09CFC21B1D8}">
          <p14:sldIdLst>
            <p14:sldId id="269"/>
            <p14:sldId id="273"/>
            <p14:sldId id="272"/>
            <p14:sldId id="300"/>
            <p14:sldId id="288"/>
            <p14:sldId id="290"/>
            <p14:sldId id="291"/>
          </p14:sldIdLst>
        </p14:section>
        <p14:section name="Discussion" id="{18AFBAE4-60C5-474C-845D-0F02D33775BD}">
          <p14:sldIdLst>
            <p14:sldId id="308"/>
            <p14:sldId id="295"/>
            <p14:sldId id="309"/>
          </p14:sldIdLst>
        </p14:section>
        <p14:section name="Conclusion" id="{3501E151-7506-4BDE-BA3A-FD043FF868AB}">
          <p14:sldIdLst>
            <p14:sldId id="332"/>
            <p14:sldId id="333"/>
          </p14:sldIdLst>
        </p14:section>
        <p14:section name="Backup" id="{18E74517-9776-4308-A098-CFC36B2DC503}">
          <p14:sldIdLst>
            <p14:sldId id="334"/>
            <p14:sldId id="341"/>
            <p14:sldId id="263"/>
            <p14:sldId id="266"/>
            <p14:sldId id="267"/>
            <p14:sldId id="326"/>
            <p14:sldId id="327"/>
            <p14:sldId id="259"/>
            <p14:sldId id="27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BEAC83A-73F8-7E33-AF63-0037C0426674}" name="Tessari, Lorenzo" initials="TL" userId="S::lorenzo.tessari@intel.com::02ad7cf4-228e-4832-9199-a936e331b26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FFFFFF"/>
    <a:srgbClr val="44546A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24" autoAdjust="0"/>
    <p:restoredTop sz="87031" autoAdjust="0"/>
  </p:normalViewPr>
  <p:slideViewPr>
    <p:cSldViewPr snapToGrid="0">
      <p:cViewPr varScale="1">
        <p:scale>
          <a:sx n="222" d="100"/>
          <a:sy n="222" d="100"/>
        </p:scale>
        <p:origin x="1272" y="18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94" d="100"/>
          <a:sy n="194" d="100"/>
        </p:scale>
        <p:origin x="7284" y="1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8/10/relationships/authors" Target="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LBVH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Crytek Sponza (279K)</c:v>
                </c:pt>
                <c:pt idx="1">
                  <c:v>Bistro (2.8M)</c:v>
                </c:pt>
                <c:pt idx="2">
                  <c:v>Hairball (2.9M)</c:v>
                </c:pt>
                <c:pt idx="3">
                  <c:v>Crown (4.9M)</c:v>
                </c:pt>
                <c:pt idx="4">
                  <c:v>Rungholt (6.7M)</c:v>
                </c:pt>
                <c:pt idx="5">
                  <c:v>San Miguel (7.9M)</c:v>
                </c:pt>
              </c:strCache>
            </c:strRef>
          </c:cat>
          <c:val>
            <c:numRef>
              <c:f>Sheet1!$B$2:$B$7</c:f>
              <c:numCache>
                <c:formatCode>0.00</c:formatCode>
                <c:ptCount val="6"/>
                <c:pt idx="0">
                  <c:v>2.25</c:v>
                </c:pt>
                <c:pt idx="1">
                  <c:v>9.61</c:v>
                </c:pt>
                <c:pt idx="2">
                  <c:v>7</c:v>
                </c:pt>
                <c:pt idx="3">
                  <c:v>10.58</c:v>
                </c:pt>
                <c:pt idx="4">
                  <c:v>13.41</c:v>
                </c:pt>
                <c:pt idx="5">
                  <c:v>18.079999999999998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E3-4270-A944-4978A266E52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PLOC++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Crytek Sponza (279K)</c:v>
                </c:pt>
                <c:pt idx="1">
                  <c:v>Bistro (2.8M)</c:v>
                </c:pt>
                <c:pt idx="2">
                  <c:v>Hairball (2.9M)</c:v>
                </c:pt>
                <c:pt idx="3">
                  <c:v>Crown (4.9M)</c:v>
                </c:pt>
                <c:pt idx="4">
                  <c:v>Rungholt (6.7M)</c:v>
                </c:pt>
                <c:pt idx="5">
                  <c:v>San Miguel (7.9M)</c:v>
                </c:pt>
              </c:strCache>
            </c:strRef>
          </c:cat>
          <c:val>
            <c:numRef>
              <c:f>Sheet1!$C$2:$C$7</c:f>
              <c:numCache>
                <c:formatCode>0.00</c:formatCode>
                <c:ptCount val="6"/>
                <c:pt idx="0">
                  <c:v>6.14</c:v>
                </c:pt>
                <c:pt idx="1">
                  <c:v>14.22</c:v>
                </c:pt>
                <c:pt idx="2">
                  <c:v>12.24</c:v>
                </c:pt>
                <c:pt idx="3">
                  <c:v>18.18</c:v>
                </c:pt>
                <c:pt idx="4">
                  <c:v>15.35</c:v>
                </c:pt>
                <c:pt idx="5">
                  <c:v>26.74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AE3-4270-A944-4978A266E52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ATRBVH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Crytek Sponza (279K)</c:v>
                </c:pt>
                <c:pt idx="1">
                  <c:v>Bistro (2.8M)</c:v>
                </c:pt>
                <c:pt idx="2">
                  <c:v>Hairball (2.9M)</c:v>
                </c:pt>
                <c:pt idx="3">
                  <c:v>Crown (4.9M)</c:v>
                </c:pt>
                <c:pt idx="4">
                  <c:v>Rungholt (6.7M)</c:v>
                </c:pt>
                <c:pt idx="5">
                  <c:v>San Miguel (7.9M)</c:v>
                </c:pt>
              </c:strCache>
            </c:strRef>
          </c:cat>
          <c:val>
            <c:numRef>
              <c:f>Sheet1!$D$2:$D$7</c:f>
              <c:numCache>
                <c:formatCode>0.00</c:formatCode>
                <c:ptCount val="6"/>
                <c:pt idx="0">
                  <c:v>4.97</c:v>
                </c:pt>
                <c:pt idx="1">
                  <c:v>20.63</c:v>
                </c:pt>
                <c:pt idx="2">
                  <c:v>19.45</c:v>
                </c:pt>
                <c:pt idx="3">
                  <c:v>30.9</c:v>
                </c:pt>
                <c:pt idx="4">
                  <c:v>42.08</c:v>
                </c:pt>
                <c:pt idx="5">
                  <c:v>56.23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AE3-4270-A944-4978A266E52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Ours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Crytek Sponza (279K)</c:v>
                </c:pt>
                <c:pt idx="1">
                  <c:v>Bistro (2.8M)</c:v>
                </c:pt>
                <c:pt idx="2">
                  <c:v>Hairball (2.9M)</c:v>
                </c:pt>
                <c:pt idx="3">
                  <c:v>Crown (4.9M)</c:v>
                </c:pt>
                <c:pt idx="4">
                  <c:v>Rungholt (6.7M)</c:v>
                </c:pt>
                <c:pt idx="5">
                  <c:v>San Miguel (7.9M)</c:v>
                </c:pt>
              </c:strCache>
            </c:strRef>
          </c:cat>
          <c:val>
            <c:numRef>
              <c:f>Sheet1!$E$2:$E$7</c:f>
              <c:numCache>
                <c:formatCode>0.00</c:formatCode>
                <c:ptCount val="6"/>
                <c:pt idx="0">
                  <c:v>10.47</c:v>
                </c:pt>
                <c:pt idx="1">
                  <c:v>20</c:v>
                </c:pt>
                <c:pt idx="2">
                  <c:v>18.03</c:v>
                </c:pt>
                <c:pt idx="3">
                  <c:v>25.37</c:v>
                </c:pt>
                <c:pt idx="4">
                  <c:v>30.08</c:v>
                </c:pt>
                <c:pt idx="5">
                  <c:v>40.28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AE3-4270-A944-4978A266E528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Binned SAH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Crytek Sponza (279K)</c:v>
                </c:pt>
                <c:pt idx="1">
                  <c:v>Bistro (2.8M)</c:v>
                </c:pt>
                <c:pt idx="2">
                  <c:v>Hairball (2.9M)</c:v>
                </c:pt>
                <c:pt idx="3">
                  <c:v>Crown (4.9M)</c:v>
                </c:pt>
                <c:pt idx="4">
                  <c:v>Rungholt (6.7M)</c:v>
                </c:pt>
                <c:pt idx="5">
                  <c:v>San Miguel (7.9M)</c:v>
                </c:pt>
              </c:strCache>
            </c:strRef>
          </c:cat>
          <c:val>
            <c:numRef>
              <c:f>Sheet1!$F$2:$F$7</c:f>
              <c:numCache>
                <c:formatCode>0.00</c:formatCode>
                <c:ptCount val="6"/>
                <c:pt idx="0">
                  <c:v>9.7100000000000009</c:v>
                </c:pt>
                <c:pt idx="1">
                  <c:v>23.24</c:v>
                </c:pt>
                <c:pt idx="2">
                  <c:v>23.75</c:v>
                </c:pt>
                <c:pt idx="3">
                  <c:v>34.78</c:v>
                </c:pt>
                <c:pt idx="4">
                  <c:v>42.69</c:v>
                </c:pt>
                <c:pt idx="5">
                  <c:v>73.47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AE3-4270-A944-4978A266E5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10080495"/>
        <c:axId val="2110066767"/>
      </c:barChart>
      <c:catAx>
        <c:axId val="2110080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E"/>
          </a:p>
        </c:txPr>
        <c:crossAx val="2110066767"/>
        <c:crosses val="autoZero"/>
        <c:auto val="1"/>
        <c:lblAlgn val="ctr"/>
        <c:lblOffset val="100"/>
        <c:noMultiLvlLbl val="0"/>
      </c:catAx>
      <c:valAx>
        <c:axId val="21100667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E"/>
          </a:p>
        </c:txPr>
        <c:crossAx val="21100804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LBVH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Crytek Sponza (279K)</c:v>
                </c:pt>
                <c:pt idx="1">
                  <c:v>Bistro (2.8M)</c:v>
                </c:pt>
                <c:pt idx="2">
                  <c:v>Hairball (2.9M)</c:v>
                </c:pt>
                <c:pt idx="3">
                  <c:v>Crown (4.9M)</c:v>
                </c:pt>
                <c:pt idx="4">
                  <c:v>Rungholt (6.7M)</c:v>
                </c:pt>
                <c:pt idx="5">
                  <c:v>San Miguel (7.9M)</c:v>
                </c:pt>
              </c:strCache>
            </c:strRef>
          </c:cat>
          <c:val>
            <c:numRef>
              <c:f>Sheet1!$B$2:$B$7</c:f>
              <c:numCache>
                <c:formatCode>0.00</c:formatCode>
                <c:ptCount val="6"/>
                <c:pt idx="0">
                  <c:v>61.32</c:v>
                </c:pt>
                <c:pt idx="1">
                  <c:v>74.53</c:v>
                </c:pt>
                <c:pt idx="2">
                  <c:v>320.11</c:v>
                </c:pt>
                <c:pt idx="3">
                  <c:v>22.15</c:v>
                </c:pt>
                <c:pt idx="4">
                  <c:v>130.12</c:v>
                </c:pt>
                <c:pt idx="5">
                  <c:v>64.349999999999994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46-49AC-9AD9-D8A5F116EBA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PLOC++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Crytek Sponza (279K)</c:v>
                </c:pt>
                <c:pt idx="1">
                  <c:v>Bistro (2.8M)</c:v>
                </c:pt>
                <c:pt idx="2">
                  <c:v>Hairball (2.9M)</c:v>
                </c:pt>
                <c:pt idx="3">
                  <c:v>Crown (4.9M)</c:v>
                </c:pt>
                <c:pt idx="4">
                  <c:v>Rungholt (6.7M)</c:v>
                </c:pt>
                <c:pt idx="5">
                  <c:v>San Miguel (7.9M)</c:v>
                </c:pt>
              </c:strCache>
            </c:strRef>
          </c:cat>
          <c:val>
            <c:numRef>
              <c:f>Sheet1!$C$2:$C$7</c:f>
              <c:numCache>
                <c:formatCode>0.00</c:formatCode>
                <c:ptCount val="6"/>
                <c:pt idx="0">
                  <c:v>47.47</c:v>
                </c:pt>
                <c:pt idx="1">
                  <c:v>53.75</c:v>
                </c:pt>
                <c:pt idx="2">
                  <c:v>283.82</c:v>
                </c:pt>
                <c:pt idx="3">
                  <c:v>19.64</c:v>
                </c:pt>
                <c:pt idx="4">
                  <c:v>90.4</c:v>
                </c:pt>
                <c:pt idx="5">
                  <c:v>41.44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46-49AC-9AD9-D8A5F116EBA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ATRBVH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Crytek Sponza (279K)</c:v>
                </c:pt>
                <c:pt idx="1">
                  <c:v>Bistro (2.8M)</c:v>
                </c:pt>
                <c:pt idx="2">
                  <c:v>Hairball (2.9M)</c:v>
                </c:pt>
                <c:pt idx="3">
                  <c:v>Crown (4.9M)</c:v>
                </c:pt>
                <c:pt idx="4">
                  <c:v>Rungholt (6.7M)</c:v>
                </c:pt>
                <c:pt idx="5">
                  <c:v>San Miguel (7.9M)</c:v>
                </c:pt>
              </c:strCache>
            </c:strRef>
          </c:cat>
          <c:val>
            <c:numRef>
              <c:f>Sheet1!$D$2:$D$7</c:f>
              <c:numCache>
                <c:formatCode>0.00</c:formatCode>
                <c:ptCount val="6"/>
                <c:pt idx="0">
                  <c:v>51.47</c:v>
                </c:pt>
                <c:pt idx="1">
                  <c:v>62.2</c:v>
                </c:pt>
                <c:pt idx="2">
                  <c:v>301.95999999999998</c:v>
                </c:pt>
                <c:pt idx="3">
                  <c:v>19.690000000000001</c:v>
                </c:pt>
                <c:pt idx="4">
                  <c:v>84.95</c:v>
                </c:pt>
                <c:pt idx="5">
                  <c:v>47.17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46-49AC-9AD9-D8A5F116EBA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Ours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Crytek Sponza (279K)</c:v>
                </c:pt>
                <c:pt idx="1">
                  <c:v>Bistro (2.8M)</c:v>
                </c:pt>
                <c:pt idx="2">
                  <c:v>Hairball (2.9M)</c:v>
                </c:pt>
                <c:pt idx="3">
                  <c:v>Crown (4.9M)</c:v>
                </c:pt>
                <c:pt idx="4">
                  <c:v>Rungholt (6.7M)</c:v>
                </c:pt>
                <c:pt idx="5">
                  <c:v>San Miguel (7.9M)</c:v>
                </c:pt>
              </c:strCache>
            </c:strRef>
          </c:cat>
          <c:val>
            <c:numRef>
              <c:f>Sheet1!$E$2:$E$7</c:f>
              <c:numCache>
                <c:formatCode>0.00</c:formatCode>
                <c:ptCount val="6"/>
                <c:pt idx="0">
                  <c:v>42.7</c:v>
                </c:pt>
                <c:pt idx="1">
                  <c:v>38.43</c:v>
                </c:pt>
                <c:pt idx="2">
                  <c:v>184.52</c:v>
                </c:pt>
                <c:pt idx="3">
                  <c:v>14.82</c:v>
                </c:pt>
                <c:pt idx="4">
                  <c:v>69.97</c:v>
                </c:pt>
                <c:pt idx="5">
                  <c:v>38.81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246-49AC-9AD9-D8A5F116EBAF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Binned SAH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Crytek Sponza (279K)</c:v>
                </c:pt>
                <c:pt idx="1">
                  <c:v>Bistro (2.8M)</c:v>
                </c:pt>
                <c:pt idx="2">
                  <c:v>Hairball (2.9M)</c:v>
                </c:pt>
                <c:pt idx="3">
                  <c:v>Crown (4.9M)</c:v>
                </c:pt>
                <c:pt idx="4">
                  <c:v>Rungholt (6.7M)</c:v>
                </c:pt>
                <c:pt idx="5">
                  <c:v>San Miguel (7.9M)</c:v>
                </c:pt>
              </c:strCache>
            </c:strRef>
          </c:cat>
          <c:val>
            <c:numRef>
              <c:f>Sheet1!$F$2:$F$7</c:f>
              <c:numCache>
                <c:formatCode>0.00</c:formatCode>
                <c:ptCount val="6"/>
                <c:pt idx="0">
                  <c:v>50.01</c:v>
                </c:pt>
                <c:pt idx="1">
                  <c:v>39.75</c:v>
                </c:pt>
                <c:pt idx="2">
                  <c:v>182.3</c:v>
                </c:pt>
                <c:pt idx="3">
                  <c:v>15.39</c:v>
                </c:pt>
                <c:pt idx="4">
                  <c:v>62.74</c:v>
                </c:pt>
                <c:pt idx="5">
                  <c:v>40.25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246-49AC-9AD9-D8A5F116EB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10080495"/>
        <c:axId val="2110066767"/>
      </c:barChart>
      <c:catAx>
        <c:axId val="2110080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E"/>
          </a:p>
        </c:txPr>
        <c:crossAx val="2110066767"/>
        <c:crosses val="autoZero"/>
        <c:auto val="1"/>
        <c:lblAlgn val="ctr"/>
        <c:lblOffset val="100"/>
        <c:noMultiLvlLbl val="0"/>
      </c:catAx>
      <c:valAx>
        <c:axId val="21100667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E"/>
          </a:p>
        </c:txPr>
        <c:crossAx val="21100804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LBVH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Crytek Sponza (279K)</c:v>
                </c:pt>
                <c:pt idx="1">
                  <c:v>Bistro (2.8M)</c:v>
                </c:pt>
                <c:pt idx="2">
                  <c:v>Hairball (2.9M)</c:v>
                </c:pt>
                <c:pt idx="3">
                  <c:v>Crown (4.9M)</c:v>
                </c:pt>
                <c:pt idx="4">
                  <c:v>Rungholt (6.7M)</c:v>
                </c:pt>
                <c:pt idx="5">
                  <c:v>San Miguel (7.9M)</c:v>
                </c:pt>
              </c:strCache>
            </c:strRef>
          </c:cat>
          <c:val>
            <c:numRef>
              <c:f>Sheet1!$B$2:$B$7</c:f>
              <c:numCache>
                <c:formatCode>0.00</c:formatCode>
                <c:ptCount val="6"/>
                <c:pt idx="0">
                  <c:v>2.8439999999999999</c:v>
                </c:pt>
                <c:pt idx="1">
                  <c:v>0.81399999999999995</c:v>
                </c:pt>
                <c:pt idx="2">
                  <c:v>1.089</c:v>
                </c:pt>
                <c:pt idx="3">
                  <c:v>1.9279999999999999</c:v>
                </c:pt>
                <c:pt idx="4">
                  <c:v>3.218</c:v>
                </c:pt>
                <c:pt idx="5">
                  <c:v>1.1060000000000001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A6-4F92-99E4-E95D69704A2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PLOC++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Crytek Sponza (279K)</c:v>
                </c:pt>
                <c:pt idx="1">
                  <c:v>Bistro (2.8M)</c:v>
                </c:pt>
                <c:pt idx="2">
                  <c:v>Hairball (2.9M)</c:v>
                </c:pt>
                <c:pt idx="3">
                  <c:v>Crown (4.9M)</c:v>
                </c:pt>
                <c:pt idx="4">
                  <c:v>Rungholt (6.7M)</c:v>
                </c:pt>
                <c:pt idx="5">
                  <c:v>San Miguel (7.9M)</c:v>
                </c:pt>
              </c:strCache>
            </c:strRef>
          </c:cat>
          <c:val>
            <c:numRef>
              <c:f>Sheet1!$C$2:$C$7</c:f>
              <c:numCache>
                <c:formatCode>0.00</c:formatCode>
                <c:ptCount val="6"/>
                <c:pt idx="0">
                  <c:v>3.1869999999999998</c:v>
                </c:pt>
                <c:pt idx="1">
                  <c:v>0.88200000000000001</c:v>
                </c:pt>
                <c:pt idx="2">
                  <c:v>1.0960000000000001</c:v>
                </c:pt>
                <c:pt idx="3">
                  <c:v>2.0099999999999998</c:v>
                </c:pt>
                <c:pt idx="4">
                  <c:v>3.4889999999999999</c:v>
                </c:pt>
                <c:pt idx="5">
                  <c:v>1.5589999999999999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AA6-4F92-99E4-E95D69704A2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ATRBVH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Crytek Sponza (279K)</c:v>
                </c:pt>
                <c:pt idx="1">
                  <c:v>Bistro (2.8M)</c:v>
                </c:pt>
                <c:pt idx="2">
                  <c:v>Hairball (2.9M)</c:v>
                </c:pt>
                <c:pt idx="3">
                  <c:v>Crown (4.9M)</c:v>
                </c:pt>
                <c:pt idx="4">
                  <c:v>Rungholt (6.7M)</c:v>
                </c:pt>
                <c:pt idx="5">
                  <c:v>San Miguel (7.9M)</c:v>
                </c:pt>
              </c:strCache>
            </c:strRef>
          </c:cat>
          <c:val>
            <c:numRef>
              <c:f>Sheet1!$D$2:$D$7</c:f>
              <c:numCache>
                <c:formatCode>0.00</c:formatCode>
                <c:ptCount val="6"/>
                <c:pt idx="0">
                  <c:v>2.9870000000000001</c:v>
                </c:pt>
                <c:pt idx="1">
                  <c:v>0.81299999999999994</c:v>
                </c:pt>
                <c:pt idx="2">
                  <c:v>1.1100000000000001</c:v>
                </c:pt>
                <c:pt idx="3">
                  <c:v>2.0009999999999999</c:v>
                </c:pt>
                <c:pt idx="4">
                  <c:v>3.8130000000000002</c:v>
                </c:pt>
                <c:pt idx="5">
                  <c:v>1.395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AA6-4F92-99E4-E95D69704A2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Ours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Crytek Sponza (279K)</c:v>
                </c:pt>
                <c:pt idx="1">
                  <c:v>Bistro (2.8M)</c:v>
                </c:pt>
                <c:pt idx="2">
                  <c:v>Hairball (2.9M)</c:v>
                </c:pt>
                <c:pt idx="3">
                  <c:v>Crown (4.9M)</c:v>
                </c:pt>
                <c:pt idx="4">
                  <c:v>Rungholt (6.7M)</c:v>
                </c:pt>
                <c:pt idx="5">
                  <c:v>San Miguel (7.9M)</c:v>
                </c:pt>
              </c:strCache>
            </c:strRef>
          </c:cat>
          <c:val>
            <c:numRef>
              <c:f>Sheet1!$E$2:$E$7</c:f>
              <c:numCache>
                <c:formatCode>0.00</c:formatCode>
                <c:ptCount val="6"/>
                <c:pt idx="0">
                  <c:v>3.09</c:v>
                </c:pt>
                <c:pt idx="1">
                  <c:v>0.88300000000000001</c:v>
                </c:pt>
                <c:pt idx="2">
                  <c:v>1.1839999999999999</c:v>
                </c:pt>
                <c:pt idx="3">
                  <c:v>2.1019999999999999</c:v>
                </c:pt>
                <c:pt idx="4">
                  <c:v>3.6520000000000001</c:v>
                </c:pt>
                <c:pt idx="5">
                  <c:v>1.466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AA6-4F92-99E4-E95D69704A2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Binned SAH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Crytek Sponza (279K)</c:v>
                </c:pt>
                <c:pt idx="1">
                  <c:v>Bistro (2.8M)</c:v>
                </c:pt>
                <c:pt idx="2">
                  <c:v>Hairball (2.9M)</c:v>
                </c:pt>
                <c:pt idx="3">
                  <c:v>Crown (4.9M)</c:v>
                </c:pt>
                <c:pt idx="4">
                  <c:v>Rungholt (6.7M)</c:v>
                </c:pt>
                <c:pt idx="5">
                  <c:v>San Miguel (7.9M)</c:v>
                </c:pt>
              </c:strCache>
            </c:strRef>
          </c:cat>
          <c:val>
            <c:numRef>
              <c:f>Sheet1!$F$2:$F$7</c:f>
              <c:numCache>
                <c:formatCode>0.00</c:formatCode>
                <c:ptCount val="6"/>
                <c:pt idx="0">
                  <c:v>2.8460000000000001</c:v>
                </c:pt>
                <c:pt idx="1">
                  <c:v>0.84899999999999998</c:v>
                </c:pt>
                <c:pt idx="2">
                  <c:v>1.194</c:v>
                </c:pt>
                <c:pt idx="3">
                  <c:v>2.113</c:v>
                </c:pt>
                <c:pt idx="4">
                  <c:v>3.964</c:v>
                </c:pt>
                <c:pt idx="5">
                  <c:v>1.4590000000000001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AA6-4F92-99E4-E95D69704A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10080495"/>
        <c:axId val="2110066767"/>
      </c:barChart>
      <c:catAx>
        <c:axId val="2110080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E"/>
          </a:p>
        </c:txPr>
        <c:crossAx val="2110066767"/>
        <c:crosses val="autoZero"/>
        <c:auto val="1"/>
        <c:lblAlgn val="ctr"/>
        <c:lblOffset val="100"/>
        <c:noMultiLvlLbl val="0"/>
      </c:catAx>
      <c:valAx>
        <c:axId val="21100667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E"/>
          </a:p>
        </c:txPr>
        <c:crossAx val="21100804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C6F69D-8B3B-4E1F-82D5-5F21453B4396}" type="datetimeFigureOut">
              <a:rPr lang="en-DE" smtClean="0"/>
              <a:t>15/05/2023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4CE1A3-ABB0-4BA5-9BCB-355AC523688F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51007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DE" dirty="0"/>
              <a:t>ay tracing: closest hit from given starting point and direction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CE1A3-ABB0-4BA5-9BCB-355AC523688F}" type="slidenum">
              <a:rPr lang="en-DE" smtClean="0"/>
              <a:t>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3493627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DE" dirty="0"/>
              <a:t>ested against brute force 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CE1A3-ABB0-4BA5-9BCB-355AC523688F}" type="slidenum">
              <a:rPr lang="en-DE" smtClean="0"/>
              <a:t>20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792852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CE1A3-ABB0-4BA5-9BCB-355AC523688F}" type="slidenum">
              <a:rPr lang="en-DE" smtClean="0"/>
              <a:t>22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917767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CE1A3-ABB0-4BA5-9BCB-355AC523688F}" type="slidenum">
              <a:rPr lang="en-DE" smtClean="0"/>
              <a:t>28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654237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</a:t>
            </a:r>
            <a:r>
              <a:rPr lang="en-DE" dirty="0"/>
              <a:t>enerally outperform the other builders and stay close to Binned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CE1A3-ABB0-4BA5-9BCB-355AC523688F}" type="slidenum">
              <a:rPr lang="en-DE" smtClean="0"/>
              <a:t>29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4408996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DE" dirty="0"/>
              <a:t>ostly outperforming, but in some instances the other builders are faster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CE1A3-ABB0-4BA5-9BCB-355AC523688F}" type="slidenum">
              <a:rPr lang="en-DE" smtClean="0"/>
              <a:t>30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86648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DE" dirty="0"/>
              <a:t>xpected speedup</a:t>
            </a:r>
          </a:p>
          <a:p>
            <a:r>
              <a:rPr lang="en-US" dirty="0"/>
              <a:t>L</a:t>
            </a:r>
            <a:r>
              <a:rPr lang="en-DE" dirty="0"/>
              <a:t>imited, depends on overhead and primitive count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CE1A3-ABB0-4BA5-9BCB-355AC523688F}" type="slidenum">
              <a:rPr lang="en-DE" smtClean="0"/>
              <a:t>32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779167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at I</a:t>
            </a:r>
            <a:r>
              <a:rPr lang="en-DE" dirty="0"/>
              <a:t>solating disjoint regions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CE1A3-ABB0-4BA5-9BCB-355AC523688F}" type="slidenum">
              <a:rPr lang="en-DE" smtClean="0"/>
              <a:t>37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847881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CE1A3-ABB0-4BA5-9BCB-355AC523688F}" type="slidenum">
              <a:rPr lang="en-DE" smtClean="0"/>
              <a:t>38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733552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Mixture with uniform distribution, avoids undersampling of clusters of extremely tiny triangles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40A0D-D4CE-471F-BB4D-C884A126EE3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516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n-DE" dirty="0"/>
              <a:t>ierarchical bounding</a:t>
            </a:r>
          </a:p>
          <a:p>
            <a:r>
              <a:rPr lang="en-US" dirty="0"/>
              <a:t>E</a:t>
            </a:r>
            <a:r>
              <a:rPr lang="en-DE" dirty="0"/>
              <a:t>ncompass primitives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CE1A3-ABB0-4BA5-9BCB-355AC523688F}" type="slidenum">
              <a:rPr lang="en-DE" smtClean="0"/>
              <a:t>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16759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err="1"/>
              <a:t>Only</a:t>
            </a:r>
            <a:r>
              <a:rPr lang="de-DE"/>
              <a:t> 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CE1A3-ABB0-4BA5-9BCB-355AC523688F}" type="slidenum">
              <a:rPr lang="en-DE" smtClean="0"/>
              <a:t>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16806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CE1A3-ABB0-4BA5-9BCB-355AC523688F}" type="slidenum">
              <a:rPr lang="en-DE" smtClean="0"/>
              <a:t>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42622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en-DE" dirty="0"/>
              <a:t>ixed subset size!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CE1A3-ABB0-4BA5-9BCB-355AC523688F}" type="slidenum">
              <a:rPr lang="en-DE" smtClean="0"/>
              <a:t>10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04056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</a:t>
            </a:r>
            <a:r>
              <a:rPr lang="en-DE" dirty="0"/>
              <a:t>se diagonal, worked best over e.g. area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CE1A3-ABB0-4BA5-9BCB-355AC523688F}" type="slidenum">
              <a:rPr lang="en-DE" smtClean="0"/>
              <a:t>13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71527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</a:t>
            </a:r>
            <a:r>
              <a:rPr lang="en-DE" dirty="0"/>
              <a:t>se diagonal, worked best over e.g. area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CE1A3-ABB0-4BA5-9BCB-355AC523688F}" type="slidenum">
              <a:rPr lang="en-DE" smtClean="0"/>
              <a:t>14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28310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</a:t>
            </a:r>
            <a:r>
              <a:rPr lang="en-DE" dirty="0"/>
              <a:t>se diagonal, worked best over e.g. area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CE1A3-ABB0-4BA5-9BCB-355AC523688F}" type="slidenum">
              <a:rPr lang="en-DE" smtClean="0"/>
              <a:t>15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902745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DE" dirty="0"/>
              <a:t>Try to minimize increase of sah cost</a:t>
            </a:r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CE1A3-ABB0-4BA5-9BCB-355AC523688F}" type="slidenum">
              <a:rPr lang="en-DE" smtClean="0"/>
              <a:t>19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41607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482D8-9FC8-9B61-2CBD-FA86AD4B9F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3BECE5-7987-B962-78F8-FDB5EFB946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FA1E5-5D7A-ECF8-FBA2-E23DA3575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5DA2-AA3F-4F42-A366-4ED531A7B2C0}" type="datetime8">
              <a:rPr lang="en-DE" smtClean="0"/>
              <a:t>15/05/2023 17:08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443516-5C79-8976-0E34-81746646B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979BB-0BC0-64B2-6BA6-5C3BA7D5D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367368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567DA-0311-3B7E-DAD6-2B9765BDB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45EF61-DEAC-05BF-4225-426A079BE3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B7424B-FF3A-8311-202A-959E179C96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96F024-3707-B7DD-E56D-A70293ED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8C757-13DF-4FD3-B95A-3439AE5AA9E4}" type="datetime8">
              <a:rPr lang="en-DE" smtClean="0"/>
              <a:t>15/05/2023 17:08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0E5993-C9BD-A60E-7BF3-BDF82A60B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04D11F-F463-FB68-2701-A4881AB04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5358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EF1F0-69B7-22A9-F654-ABB7B2421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71DC40-4B23-08FC-2CC7-0759D17CF8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C37CB-44E7-6EC5-5C5F-F087C3C3B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FA7E8-744A-4800-A22B-11F2A084E3F7}" type="datetime8">
              <a:rPr lang="en-DE" smtClean="0"/>
              <a:t>15/05/2023 17:08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CD1E99-1009-1BFC-2F74-5B007017E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F5F74-9791-3DC0-16D4-B995323C6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69797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23CD46-4921-C2DE-37C3-E3EB27947A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42FF0D-C8E4-C629-425A-A34FD909A4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D86A2-7E57-BF1A-5F5B-B4B6A5608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D7486-4FA8-4226-925B-292B590F869C}" type="datetime8">
              <a:rPr lang="en-DE" smtClean="0"/>
              <a:t>15/05/2023 17:08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BB587-05D5-34C5-F102-ACB66757E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97E67-62B4-FCAB-D5AB-6A87FE15F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95464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82BFC-D759-80A8-CEB8-3A164AC96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11441-1487-BF8B-B98B-5330D988AD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1C84F-7EDD-5F72-9E0E-3C6B1B833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1925C-E031-4654-9B18-27E13E1A7DB6}" type="datetime8">
              <a:rPr lang="en-DE" smtClean="0"/>
              <a:t>15/05/2023 17:08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716BB-F34F-DC54-AB84-06BB40A19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AA936-25FB-7A6D-7282-716A355B2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390396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82BFC-D759-80A8-CEB8-3A164AC96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11441-1487-BF8B-B98B-5330D988A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1514"/>
            <a:ext cx="10515600" cy="475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1C84F-7EDD-5F72-9E0E-3C6B1B833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1925C-E031-4654-9B18-27E13E1A7DB6}" type="datetime8">
              <a:rPr lang="en-DE" smtClean="0"/>
              <a:t>15/05/2023 17:08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716BB-F34F-DC54-AB84-06BB40A19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AA936-25FB-7A6D-7282-716A355B2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44870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D70D0-D9F0-F431-75CE-1B007450D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427EF6-1409-2402-313C-A48C33A43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A271B-CE65-436B-43FB-7DBFBFFC7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B8CE1-7729-4358-ABE9-13F4E09262F3}" type="datetime8">
              <a:rPr lang="en-DE" smtClean="0"/>
              <a:t>15/05/2023 17:08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FF88A-59A8-7848-6DDE-2EE13EAFC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5896C-B119-F3C1-7FB1-20FC4CC06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90565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A168B-53FB-607F-5E47-661CF8DF3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0725E-98BC-5573-7130-092C09B731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34DB44-EE81-3B76-2441-E1DC5CC40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679345-F1D9-4D80-E2B5-2CBB6B2DA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2C31-2693-4FD4-9448-3F9CDCE8BD1B}" type="datetime8">
              <a:rPr lang="en-DE" smtClean="0"/>
              <a:t>15/05/2023 17:08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FB3ED6-657D-37D2-3ED2-A878EBA43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BC0DBB-A56A-2388-C3F1-FEEC1A199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70024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92AA-7960-FA94-AF35-6406569CE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CF0B65-FDB0-D84B-0423-137D08B030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5B1651-EC17-B446-8D24-ABF0B82C1D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0AA50D-0B1F-EECF-4232-C2298A2A14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1015FC-00BA-D699-70B9-993E0DD213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85E217-2622-55C3-D2F1-5ADFCD866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49AC2-54CF-4C55-9B78-B43B3ADCC4F2}" type="datetime8">
              <a:rPr lang="en-DE" smtClean="0"/>
              <a:t>15/05/2023 17:08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634240-25C2-FDDA-67DC-7B3AA8439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70F8BC-E4EE-7474-7DB2-C06F8876D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3319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28D55-D3F7-B167-A810-DC958511F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E47628-AD05-2192-AB8F-B57AE1405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5C3C4-881B-49F3-A960-09F62559EF06}" type="datetime8">
              <a:rPr lang="en-DE" smtClean="0"/>
              <a:t>15/05/2023 17:08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119392-BEA5-4ECD-451B-42B3A5607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03D188-3FE5-998C-5283-38C5C811D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01617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946284-AEDD-C547-4A2E-C751061F9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8C65F-03C5-416F-8012-996736A06F50}" type="datetime8">
              <a:rPr lang="en-DE" smtClean="0"/>
              <a:t>15/05/2023 17:08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9E44BD-2CBC-3CB4-1CA8-250E47A50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61A89-0731-0FDD-A032-CA7A14557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19054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A8C2A-28DE-C182-8464-4E287119F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3AF6F-63CD-D45D-1500-607CC55C1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D35828-3784-EC18-71B6-264B0CFBD5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B10611-CB64-CE90-0A33-496C1A067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9D36-AA65-4D54-9D9A-DF88D0A6542E}" type="datetime8">
              <a:rPr lang="en-DE" smtClean="0"/>
              <a:t>15/05/2023 17:08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9B565E-3916-F511-F32B-5AD46B4BA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D6298D-44E3-D7D1-83DE-31D5BD0EE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63141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29114B-C769-7BBC-12E2-C31AF8D19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A49F8-49BC-7FC7-6466-0169B633D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4250E6-C4B8-825C-889E-1956FA0AF4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5955D-35FD-4527-ABEC-F933215779EB}" type="datetime8">
              <a:rPr lang="en-DE" smtClean="0"/>
              <a:t>15/05/2023 17:08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3F1EE-A40F-9B77-3A2B-9FF24ADF28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F3C37B-57E5-BE70-F731-B11E7781F8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55CBC-EED7-4DA9-ADE0-E3BBB94C3B6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8127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microsoft.com/office/2017/06/relationships/model3d" Target="../media/model3d1.glb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kv"/><Relationship Id="rId1" Type="http://schemas.microsoft.com/office/2007/relationships/media" Target="../media/media2.mkv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kv"/><Relationship Id="rId1" Type="http://schemas.microsoft.com/office/2007/relationships/media" Target="../media/media3.mkv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3.xml"/><Relationship Id="rId4" Type="http://schemas.openxmlformats.org/officeDocument/2006/relationships/image" Target="../media/image28.sv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addis.dittebrandt@kit.edu" TargetMode="External"/><Relationship Id="rId2" Type="http://schemas.openxmlformats.org/officeDocument/2006/relationships/hyperlink" Target="mailto:lorenzo.tessari@intel.com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g.ivd.kit.edu/stochbvh.php" TargetMode="Externa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0.png"/><Relationship Id="rId7" Type="http://schemas.openxmlformats.org/officeDocument/2006/relationships/image" Target="../media/image6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0.png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2.w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59D93-4629-6952-748F-6C7C6973C1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Stochastic Subsets for</a:t>
            </a:r>
            <a:br>
              <a:rPr lang="en-US" dirty="0"/>
            </a:br>
            <a:r>
              <a:rPr lang="en-US" dirty="0"/>
              <a:t>BVH Construction</a:t>
            </a:r>
            <a:endParaRPr lang="en-D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59B9C8-6AD3-456B-68B0-4AE3D63DF2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1570" y="3602038"/>
            <a:ext cx="992886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Lorenzo </a:t>
            </a:r>
            <a:r>
              <a:rPr lang="en-US" dirty="0" err="1"/>
              <a:t>Tessari</a:t>
            </a:r>
            <a:r>
              <a:rPr lang="en-US" dirty="0"/>
              <a:t>* </a:t>
            </a:r>
            <a:r>
              <a:rPr lang="en-US" baseline="30000" dirty="0"/>
              <a:t>1</a:t>
            </a:r>
            <a:r>
              <a:rPr lang="en-US" dirty="0"/>
              <a:t>, Addis Dittebrandt* </a:t>
            </a:r>
            <a:r>
              <a:rPr lang="en-US" baseline="30000" dirty="0"/>
              <a:t>1, 2</a:t>
            </a:r>
            <a:r>
              <a:rPr lang="en-US" dirty="0"/>
              <a:t>, Michael Doyle</a:t>
            </a:r>
            <a:r>
              <a:rPr lang="en-US" baseline="30000" dirty="0"/>
              <a:t>1</a:t>
            </a:r>
            <a:r>
              <a:rPr lang="en-US" dirty="0"/>
              <a:t>, Carsten Benthin</a:t>
            </a:r>
            <a:r>
              <a:rPr lang="en-US" baseline="30000" dirty="0"/>
              <a:t>1</a:t>
            </a:r>
            <a:endParaRPr lang="en-US" dirty="0"/>
          </a:p>
          <a:p>
            <a:r>
              <a:rPr lang="en-US" baseline="30000" dirty="0"/>
              <a:t>1</a:t>
            </a:r>
            <a:r>
              <a:rPr lang="en-US" dirty="0"/>
              <a:t>Intel, </a:t>
            </a:r>
            <a:r>
              <a:rPr lang="en-US" baseline="30000" dirty="0"/>
              <a:t>2</a:t>
            </a:r>
            <a:r>
              <a:rPr lang="en-US" dirty="0"/>
              <a:t>KIT</a:t>
            </a:r>
          </a:p>
          <a:p>
            <a:endParaRPr lang="en-US" dirty="0"/>
          </a:p>
          <a:p>
            <a:r>
              <a:rPr lang="en-US" dirty="0"/>
              <a:t>EUROGRAPHICS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EDCA0-2961-5E16-FA70-20A974419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1</a:t>
            </a:fld>
            <a:endParaRPr lang="en-D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8446D7-0BE6-F6B3-9FE6-362606D7A394}"/>
              </a:ext>
            </a:extLst>
          </p:cNvPr>
          <p:cNvSpPr txBox="1"/>
          <p:nvPr/>
        </p:nvSpPr>
        <p:spPr>
          <a:xfrm>
            <a:off x="533401" y="63521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*joint first authorship</a:t>
            </a:r>
            <a:endParaRPr lang="en-DE" sz="1800" dirty="0"/>
          </a:p>
        </p:txBody>
      </p:sp>
    </p:spTree>
    <p:extLst>
      <p:ext uri="{BB962C8B-B14F-4D97-AF65-F5344CB8AC3E}">
        <p14:creationId xmlns:p14="http://schemas.microsoft.com/office/powerpoint/2010/main" val="1577477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7D95D-1807-C956-B7EC-12180310E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Subset BVH Construction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9EEF9-20CE-CC24-7587-1B2F857954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Idea: Operate on subset for first levels to achieve speedup</a:t>
            </a:r>
          </a:p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9C4556-EDD8-69B6-2027-353501FDC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10</a:t>
            </a:fld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AD889D9-FE3E-9082-DC4E-B85A36ED4A08}"/>
                  </a:ext>
                </a:extLst>
              </p:cNvPr>
              <p:cNvSpPr txBox="1"/>
              <p:nvPr/>
            </p:nvSpPr>
            <p:spPr>
              <a:xfrm>
                <a:off x="947509" y="4806608"/>
                <a:ext cx="384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AD889D9-FE3E-9082-DC4E-B85A36ED4A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509" y="4806608"/>
                <a:ext cx="3841375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A953D1E2-6D45-61C6-14F1-945B4081DBC3}"/>
              </a:ext>
            </a:extLst>
          </p:cNvPr>
          <p:cNvSpPr/>
          <p:nvPr/>
        </p:nvSpPr>
        <p:spPr>
          <a:xfrm>
            <a:off x="947510" y="3990130"/>
            <a:ext cx="3841376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B5C81F-4786-1016-7BAA-3D06F274D1CD}"/>
              </a:ext>
            </a:extLst>
          </p:cNvPr>
          <p:cNvSpPr/>
          <p:nvPr/>
        </p:nvSpPr>
        <p:spPr>
          <a:xfrm>
            <a:off x="947509" y="3566483"/>
            <a:ext cx="3841376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14F927-8D9E-1655-9CF8-C92DA619B1C0}"/>
              </a:ext>
            </a:extLst>
          </p:cNvPr>
          <p:cNvSpPr/>
          <p:nvPr/>
        </p:nvSpPr>
        <p:spPr>
          <a:xfrm>
            <a:off x="947509" y="3566483"/>
            <a:ext cx="3841376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61B6B9-2A6C-6BF2-5E23-63A733CE6873}"/>
              </a:ext>
            </a:extLst>
          </p:cNvPr>
          <p:cNvSpPr/>
          <p:nvPr/>
        </p:nvSpPr>
        <p:spPr>
          <a:xfrm>
            <a:off x="2299618" y="3566483"/>
            <a:ext cx="2489266" cy="3619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C8F895-6350-F077-656B-2FF6B15ABB22}"/>
              </a:ext>
            </a:extLst>
          </p:cNvPr>
          <p:cNvSpPr txBox="1"/>
          <p:nvPr/>
        </p:nvSpPr>
        <p:spPr>
          <a:xfrm>
            <a:off x="947509" y="3561360"/>
            <a:ext cx="3841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Level 1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F90CD1-26AB-B419-DFAD-A431118E6388}"/>
              </a:ext>
            </a:extLst>
          </p:cNvPr>
          <p:cNvSpPr/>
          <p:nvPr/>
        </p:nvSpPr>
        <p:spPr>
          <a:xfrm>
            <a:off x="947509" y="3991566"/>
            <a:ext cx="3841376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6D577A-43F2-4C59-D4B9-06050303E29B}"/>
              </a:ext>
            </a:extLst>
          </p:cNvPr>
          <p:cNvSpPr/>
          <p:nvPr/>
        </p:nvSpPr>
        <p:spPr>
          <a:xfrm>
            <a:off x="947509" y="3991566"/>
            <a:ext cx="3841376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963351-0644-7D4A-3BDD-BC16732980F0}"/>
              </a:ext>
            </a:extLst>
          </p:cNvPr>
          <p:cNvSpPr/>
          <p:nvPr/>
        </p:nvSpPr>
        <p:spPr>
          <a:xfrm>
            <a:off x="2299618" y="3991566"/>
            <a:ext cx="2489266" cy="3619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08E28A-0DF0-CE99-DE0A-B15F9727C1CD}"/>
              </a:ext>
            </a:extLst>
          </p:cNvPr>
          <p:cNvSpPr txBox="1"/>
          <p:nvPr/>
        </p:nvSpPr>
        <p:spPr>
          <a:xfrm>
            <a:off x="1109165" y="3986443"/>
            <a:ext cx="3510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Level 2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5362F0-E83F-B890-70AE-1B9693AA4337}"/>
              </a:ext>
            </a:extLst>
          </p:cNvPr>
          <p:cNvSpPr/>
          <p:nvPr/>
        </p:nvSpPr>
        <p:spPr>
          <a:xfrm>
            <a:off x="3462899" y="3991567"/>
            <a:ext cx="1325985" cy="35647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380895-FA7C-A524-DD69-55B1A6CDEC85}"/>
              </a:ext>
            </a:extLst>
          </p:cNvPr>
          <p:cNvSpPr/>
          <p:nvPr/>
        </p:nvSpPr>
        <p:spPr>
          <a:xfrm>
            <a:off x="947508" y="3991567"/>
            <a:ext cx="613213" cy="356478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A560C6-7DBF-A546-4404-9556CAC9F337}"/>
              </a:ext>
            </a:extLst>
          </p:cNvPr>
          <p:cNvSpPr/>
          <p:nvPr/>
        </p:nvSpPr>
        <p:spPr>
          <a:xfrm>
            <a:off x="947510" y="4406005"/>
            <a:ext cx="3841376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0C68C4-7C98-597E-F6B6-5A2C34A9A9F6}"/>
              </a:ext>
            </a:extLst>
          </p:cNvPr>
          <p:cNvSpPr/>
          <p:nvPr/>
        </p:nvSpPr>
        <p:spPr>
          <a:xfrm>
            <a:off x="947509" y="4407441"/>
            <a:ext cx="3841376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1CB37E-D9BA-EB61-8D6F-57C8F32FDF32}"/>
              </a:ext>
            </a:extLst>
          </p:cNvPr>
          <p:cNvSpPr/>
          <p:nvPr/>
        </p:nvSpPr>
        <p:spPr>
          <a:xfrm>
            <a:off x="947509" y="4407441"/>
            <a:ext cx="3841376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560ED3-C3DA-DB79-27E9-68F580E7815D}"/>
              </a:ext>
            </a:extLst>
          </p:cNvPr>
          <p:cNvSpPr/>
          <p:nvPr/>
        </p:nvSpPr>
        <p:spPr>
          <a:xfrm>
            <a:off x="2299618" y="4407441"/>
            <a:ext cx="2489266" cy="3619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CF40EDA-4CDE-94E7-83FC-A8D89FFE2DCD}"/>
              </a:ext>
            </a:extLst>
          </p:cNvPr>
          <p:cNvSpPr/>
          <p:nvPr/>
        </p:nvSpPr>
        <p:spPr>
          <a:xfrm>
            <a:off x="3462899" y="4407442"/>
            <a:ext cx="1325985" cy="35647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99C5DBC-62F4-7754-9811-5B5EA309907E}"/>
              </a:ext>
            </a:extLst>
          </p:cNvPr>
          <p:cNvSpPr/>
          <p:nvPr/>
        </p:nvSpPr>
        <p:spPr>
          <a:xfrm>
            <a:off x="947508" y="4407442"/>
            <a:ext cx="613213" cy="356478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3661283-C9C6-3765-F3EE-3D02B1F6D1C2}"/>
              </a:ext>
            </a:extLst>
          </p:cNvPr>
          <p:cNvSpPr/>
          <p:nvPr/>
        </p:nvSpPr>
        <p:spPr>
          <a:xfrm>
            <a:off x="2299617" y="4412299"/>
            <a:ext cx="613213" cy="35647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B357FAD-BFAA-DE45-02A2-80122B5CD2A3}"/>
              </a:ext>
            </a:extLst>
          </p:cNvPr>
          <p:cNvSpPr/>
          <p:nvPr/>
        </p:nvSpPr>
        <p:spPr>
          <a:xfrm>
            <a:off x="4168452" y="4407442"/>
            <a:ext cx="613213" cy="35647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72811C-42B3-33DF-F174-1CC6CFA85ECF}"/>
              </a:ext>
            </a:extLst>
          </p:cNvPr>
          <p:cNvSpPr txBox="1"/>
          <p:nvPr/>
        </p:nvSpPr>
        <p:spPr>
          <a:xfrm>
            <a:off x="1109165" y="4402318"/>
            <a:ext cx="3510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Level 3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8A23371-60D3-7558-9156-DBBD1732E9A2}"/>
              </a:ext>
            </a:extLst>
          </p:cNvPr>
          <p:cNvSpPr/>
          <p:nvPr/>
        </p:nvSpPr>
        <p:spPr>
          <a:xfrm>
            <a:off x="1847798" y="4407442"/>
            <a:ext cx="444600" cy="356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BF9A8D-24F6-D5CC-99BE-531E0CF90DE2}"/>
              </a:ext>
            </a:extLst>
          </p:cNvPr>
          <p:cNvSpPr/>
          <p:nvPr/>
        </p:nvSpPr>
        <p:spPr>
          <a:xfrm>
            <a:off x="947508" y="4414043"/>
            <a:ext cx="288252" cy="35647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BFD3DA-D259-FF12-01A2-7DB96F246BF1}"/>
              </a:ext>
            </a:extLst>
          </p:cNvPr>
          <p:cNvSpPr/>
          <p:nvPr/>
        </p:nvSpPr>
        <p:spPr>
          <a:xfrm>
            <a:off x="947508" y="3152044"/>
            <a:ext cx="3841376" cy="36195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F4A7663-7602-11D9-8D79-D9E1A00B7577}"/>
              </a:ext>
            </a:extLst>
          </p:cNvPr>
          <p:cNvSpPr/>
          <p:nvPr/>
        </p:nvSpPr>
        <p:spPr>
          <a:xfrm>
            <a:off x="947508" y="5120617"/>
            <a:ext cx="3841376" cy="36195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73000">
                <a:srgbClr val="92D050"/>
              </a:gs>
              <a:gs pos="66000">
                <a:srgbClr val="AC9531"/>
              </a:gs>
              <a:gs pos="49000">
                <a:schemeClr val="accent2">
                  <a:lumMod val="75000"/>
                </a:schemeClr>
              </a:gs>
              <a:gs pos="26000">
                <a:srgbClr val="0070C0"/>
              </a:gs>
              <a:gs pos="93000">
                <a:schemeClr val="accent6">
                  <a:lumMod val="7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0619F0D-BBDA-5AEE-FCAA-224CFE988630}"/>
                  </a:ext>
                </a:extLst>
              </p:cNvPr>
              <p:cNvSpPr txBox="1"/>
              <p:nvPr/>
            </p:nvSpPr>
            <p:spPr>
              <a:xfrm>
                <a:off x="6705306" y="5401360"/>
                <a:ext cx="384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0619F0D-BBDA-5AEE-FCAA-224CFE9886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306" y="5401360"/>
                <a:ext cx="3841375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id="{CEC2FAE5-AD07-D36F-C994-2DFDA2C55570}"/>
              </a:ext>
            </a:extLst>
          </p:cNvPr>
          <p:cNvSpPr/>
          <p:nvPr/>
        </p:nvSpPr>
        <p:spPr>
          <a:xfrm>
            <a:off x="7992779" y="3892159"/>
            <a:ext cx="1282791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1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843A4BD-4601-EE35-1832-6166ABF07D1B}"/>
              </a:ext>
            </a:extLst>
          </p:cNvPr>
          <p:cNvSpPr/>
          <p:nvPr/>
        </p:nvSpPr>
        <p:spPr>
          <a:xfrm>
            <a:off x="7992778" y="3468512"/>
            <a:ext cx="1282791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3C376EC-2870-7372-ECB2-5215DB903668}"/>
              </a:ext>
            </a:extLst>
          </p:cNvPr>
          <p:cNvSpPr/>
          <p:nvPr/>
        </p:nvSpPr>
        <p:spPr>
          <a:xfrm>
            <a:off x="7992778" y="3468512"/>
            <a:ext cx="1282791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F8FE83F-4E5B-7491-9642-64CF065546FF}"/>
              </a:ext>
            </a:extLst>
          </p:cNvPr>
          <p:cNvSpPr/>
          <p:nvPr/>
        </p:nvSpPr>
        <p:spPr>
          <a:xfrm>
            <a:off x="8451197" y="3468512"/>
            <a:ext cx="831267" cy="3619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2134199-8C1E-7E2D-B537-536C4F841768}"/>
              </a:ext>
            </a:extLst>
          </p:cNvPr>
          <p:cNvSpPr txBox="1"/>
          <p:nvPr/>
        </p:nvSpPr>
        <p:spPr>
          <a:xfrm>
            <a:off x="7992777" y="3463389"/>
            <a:ext cx="1282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Level 1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D86845D-8973-96F6-BD7F-D7BFB49CE490}"/>
              </a:ext>
            </a:extLst>
          </p:cNvPr>
          <p:cNvSpPr/>
          <p:nvPr/>
        </p:nvSpPr>
        <p:spPr>
          <a:xfrm>
            <a:off x="7992778" y="3893595"/>
            <a:ext cx="1282791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479FBB3-C1BC-BE84-6B64-272DB6D117D5}"/>
              </a:ext>
            </a:extLst>
          </p:cNvPr>
          <p:cNvSpPr/>
          <p:nvPr/>
        </p:nvSpPr>
        <p:spPr>
          <a:xfrm>
            <a:off x="7992778" y="3893595"/>
            <a:ext cx="1282791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9C194B3-DE15-233B-A7C3-AFEE9C3FCF54}"/>
              </a:ext>
            </a:extLst>
          </p:cNvPr>
          <p:cNvSpPr/>
          <p:nvPr/>
        </p:nvSpPr>
        <p:spPr>
          <a:xfrm>
            <a:off x="8440544" y="3893595"/>
            <a:ext cx="831267" cy="3619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21E7274-00BD-5F34-467A-94D3DA7FCF8C}"/>
              </a:ext>
            </a:extLst>
          </p:cNvPr>
          <p:cNvSpPr/>
          <p:nvPr/>
        </p:nvSpPr>
        <p:spPr>
          <a:xfrm>
            <a:off x="8832768" y="3897448"/>
            <a:ext cx="442800" cy="35647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9DF2A42-85E5-DB7A-0DFB-B8E9A2280038}"/>
              </a:ext>
            </a:extLst>
          </p:cNvPr>
          <p:cNvSpPr txBox="1"/>
          <p:nvPr/>
        </p:nvSpPr>
        <p:spPr>
          <a:xfrm>
            <a:off x="8043654" y="3888472"/>
            <a:ext cx="117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Level 2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39C2E18-A2DB-E11A-20A3-D14067D68A69}"/>
              </a:ext>
            </a:extLst>
          </p:cNvPr>
          <p:cNvSpPr/>
          <p:nvPr/>
        </p:nvSpPr>
        <p:spPr>
          <a:xfrm>
            <a:off x="7991498" y="3893596"/>
            <a:ext cx="204777" cy="356478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83000E4-D093-1015-7A4E-E13C8B904104}"/>
              </a:ext>
            </a:extLst>
          </p:cNvPr>
          <p:cNvSpPr/>
          <p:nvPr/>
        </p:nvSpPr>
        <p:spPr>
          <a:xfrm>
            <a:off x="7992779" y="4308034"/>
            <a:ext cx="1282791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1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CEB4419-02E0-5F94-D467-713E41B7D7C9}"/>
              </a:ext>
            </a:extLst>
          </p:cNvPr>
          <p:cNvSpPr/>
          <p:nvPr/>
        </p:nvSpPr>
        <p:spPr>
          <a:xfrm>
            <a:off x="7992778" y="4309470"/>
            <a:ext cx="1282791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0619F8F-54CC-DDF0-7469-DD0C97A6AFDD}"/>
              </a:ext>
            </a:extLst>
          </p:cNvPr>
          <p:cNvSpPr/>
          <p:nvPr/>
        </p:nvSpPr>
        <p:spPr>
          <a:xfrm>
            <a:off x="7992778" y="4309470"/>
            <a:ext cx="1282791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CAD527E-48D3-477C-89E0-6A496C983CF9}"/>
              </a:ext>
            </a:extLst>
          </p:cNvPr>
          <p:cNvSpPr/>
          <p:nvPr/>
        </p:nvSpPr>
        <p:spPr>
          <a:xfrm>
            <a:off x="8440544" y="4309470"/>
            <a:ext cx="831267" cy="3619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894E4CC-85FA-BDE0-2F2D-F9931BC04437}"/>
              </a:ext>
            </a:extLst>
          </p:cNvPr>
          <p:cNvSpPr/>
          <p:nvPr/>
        </p:nvSpPr>
        <p:spPr>
          <a:xfrm>
            <a:off x="8827157" y="4312545"/>
            <a:ext cx="442800" cy="35647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F74EC25-CDF8-87B7-8BD1-F3F6DA0B9788}"/>
              </a:ext>
            </a:extLst>
          </p:cNvPr>
          <p:cNvSpPr/>
          <p:nvPr/>
        </p:nvSpPr>
        <p:spPr>
          <a:xfrm>
            <a:off x="7991498" y="4313457"/>
            <a:ext cx="204777" cy="356478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0E78902-B2EB-E4E4-0641-B6661C6CCE5F}"/>
              </a:ext>
            </a:extLst>
          </p:cNvPr>
          <p:cNvSpPr/>
          <p:nvPr/>
        </p:nvSpPr>
        <p:spPr>
          <a:xfrm>
            <a:off x="8445697" y="4310293"/>
            <a:ext cx="204777" cy="35647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43C892E-D0AE-9C78-67A5-80FAF5315D5D}"/>
              </a:ext>
            </a:extLst>
          </p:cNvPr>
          <p:cNvSpPr/>
          <p:nvPr/>
        </p:nvSpPr>
        <p:spPr>
          <a:xfrm>
            <a:off x="9065180" y="4316072"/>
            <a:ext cx="204777" cy="35647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48552B0-9D96-C041-33B1-81261305B661}"/>
              </a:ext>
            </a:extLst>
          </p:cNvPr>
          <p:cNvSpPr/>
          <p:nvPr/>
        </p:nvSpPr>
        <p:spPr>
          <a:xfrm>
            <a:off x="8281850" y="4313290"/>
            <a:ext cx="148470" cy="356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43CBB93-0CAD-1339-C631-4B282B9ACCC3}"/>
              </a:ext>
            </a:extLst>
          </p:cNvPr>
          <p:cNvSpPr txBox="1"/>
          <p:nvPr/>
        </p:nvSpPr>
        <p:spPr>
          <a:xfrm>
            <a:off x="8054422" y="4300243"/>
            <a:ext cx="117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Level 3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89E48A2-895A-7308-BE51-D9202E137943}"/>
              </a:ext>
            </a:extLst>
          </p:cNvPr>
          <p:cNvSpPr/>
          <p:nvPr/>
        </p:nvSpPr>
        <p:spPr>
          <a:xfrm>
            <a:off x="7997627" y="4309471"/>
            <a:ext cx="96259" cy="35647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AF684E4-9E7C-7CCC-3BD8-ADED55D06A55}"/>
              </a:ext>
            </a:extLst>
          </p:cNvPr>
          <p:cNvSpPr/>
          <p:nvPr/>
        </p:nvSpPr>
        <p:spPr>
          <a:xfrm>
            <a:off x="7992777" y="3054073"/>
            <a:ext cx="1282791" cy="3619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883976B-14B7-0C5A-7A24-B3A2EA5BE789}"/>
              </a:ext>
            </a:extLst>
          </p:cNvPr>
          <p:cNvSpPr/>
          <p:nvPr/>
        </p:nvSpPr>
        <p:spPr>
          <a:xfrm>
            <a:off x="6705305" y="5733841"/>
            <a:ext cx="3841376" cy="36195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73000">
                <a:srgbClr val="92D050"/>
              </a:gs>
              <a:gs pos="66000">
                <a:srgbClr val="AC9531"/>
              </a:gs>
              <a:gs pos="49000">
                <a:schemeClr val="accent2">
                  <a:lumMod val="75000"/>
                </a:schemeClr>
              </a:gs>
              <a:gs pos="26000">
                <a:srgbClr val="0070C0"/>
              </a:gs>
              <a:gs pos="93000">
                <a:schemeClr val="accent6">
                  <a:lumMod val="7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Level N</a:t>
            </a:r>
            <a:endParaRPr lang="en-US" dirty="0"/>
          </a:p>
        </p:txBody>
      </p:sp>
      <p:sp>
        <p:nvSpPr>
          <p:cNvPr id="55" name="Arrow: Right 54">
            <a:extLst>
              <a:ext uri="{FF2B5EF4-FFF2-40B4-BE49-F238E27FC236}">
                <a16:creationId xmlns:a16="http://schemas.microsoft.com/office/drawing/2014/main" id="{AF54573B-F338-3901-A4C3-3394D7BDD272}"/>
              </a:ext>
            </a:extLst>
          </p:cNvPr>
          <p:cNvSpPr/>
          <p:nvPr/>
        </p:nvSpPr>
        <p:spPr>
          <a:xfrm>
            <a:off x="5449455" y="3871903"/>
            <a:ext cx="1616363" cy="65922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0EB339E-6800-B575-08E6-B623B13C75E0}"/>
                  </a:ext>
                </a:extLst>
              </p:cNvPr>
              <p:cNvSpPr txBox="1"/>
              <p:nvPr/>
            </p:nvSpPr>
            <p:spPr>
              <a:xfrm>
                <a:off x="6714541" y="4704023"/>
                <a:ext cx="38275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0EB339E-6800-B575-08E6-B623B13C75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4541" y="4704023"/>
                <a:ext cx="382752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Rectangle 56">
            <a:extLst>
              <a:ext uri="{FF2B5EF4-FFF2-40B4-BE49-F238E27FC236}">
                <a16:creationId xmlns:a16="http://schemas.microsoft.com/office/drawing/2014/main" id="{5183D5C3-19AD-90E3-9157-0BAD6692473C}"/>
              </a:ext>
            </a:extLst>
          </p:cNvPr>
          <p:cNvSpPr/>
          <p:nvPr/>
        </p:nvSpPr>
        <p:spPr>
          <a:xfrm>
            <a:off x="6705305" y="5053100"/>
            <a:ext cx="3827524" cy="36195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Primitives Insertion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620D69A-5056-5265-61D9-C2AAE1802D7C}"/>
              </a:ext>
            </a:extLst>
          </p:cNvPr>
          <p:cNvSpPr/>
          <p:nvPr/>
        </p:nvSpPr>
        <p:spPr>
          <a:xfrm>
            <a:off x="7782339" y="2908541"/>
            <a:ext cx="1709531" cy="2076365"/>
          </a:xfrm>
          <a:prstGeom prst="rect">
            <a:avLst/>
          </a:prstGeom>
          <a:noFill/>
          <a:ln w="1016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D57969A-88EF-9425-C1E1-6826BCC1D894}"/>
              </a:ext>
            </a:extLst>
          </p:cNvPr>
          <p:cNvSpPr/>
          <p:nvPr/>
        </p:nvSpPr>
        <p:spPr>
          <a:xfrm>
            <a:off x="6705305" y="2444265"/>
            <a:ext cx="3827524" cy="36195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Subset Sampling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9418F33-5661-8D5D-0282-7716BAB93BE3}"/>
              </a:ext>
            </a:extLst>
          </p:cNvPr>
          <p:cNvSpPr/>
          <p:nvPr/>
        </p:nvSpPr>
        <p:spPr>
          <a:xfrm>
            <a:off x="6587036" y="2334990"/>
            <a:ext cx="4052389" cy="563933"/>
          </a:xfrm>
          <a:prstGeom prst="rect">
            <a:avLst/>
          </a:prstGeom>
          <a:noFill/>
          <a:ln w="1016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422829E-123E-F189-6297-9967AAD5601C}"/>
              </a:ext>
            </a:extLst>
          </p:cNvPr>
          <p:cNvSpPr/>
          <p:nvPr/>
        </p:nvSpPr>
        <p:spPr>
          <a:xfrm>
            <a:off x="6607977" y="4957200"/>
            <a:ext cx="4052389" cy="563933"/>
          </a:xfrm>
          <a:prstGeom prst="rect">
            <a:avLst/>
          </a:prstGeom>
          <a:noFill/>
          <a:ln w="1016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430E18E-425F-56C4-B05B-B34B916FE8F8}"/>
              </a:ext>
            </a:extLst>
          </p:cNvPr>
          <p:cNvSpPr/>
          <p:nvPr/>
        </p:nvSpPr>
        <p:spPr>
          <a:xfrm>
            <a:off x="6607977" y="5508949"/>
            <a:ext cx="4052389" cy="688976"/>
          </a:xfrm>
          <a:prstGeom prst="rect">
            <a:avLst/>
          </a:prstGeom>
          <a:noFill/>
          <a:ln w="1016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438356E-52B0-A1C8-5E93-CBE468166510}"/>
              </a:ext>
            </a:extLst>
          </p:cNvPr>
          <p:cNvSpPr txBox="1"/>
          <p:nvPr/>
        </p:nvSpPr>
        <p:spPr>
          <a:xfrm>
            <a:off x="947508" y="5546498"/>
            <a:ext cx="3841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Top-down construction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19010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8" grpId="1" animBg="1"/>
      <p:bldP spid="61" grpId="0" animBg="1"/>
      <p:bldP spid="61" grpId="1" animBg="1"/>
      <p:bldP spid="62" grpId="0" animBg="1"/>
      <p:bldP spid="62" grpId="1" animBg="1"/>
      <p:bldP spid="6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7D95D-1807-C956-B7EC-12180310E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Subset BVH Construction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9EEF9-20CE-CC24-7587-1B2F857954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Idea: Operate on subset for first levels to achieve speedup</a:t>
            </a:r>
          </a:p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9C4556-EDD8-69B6-2027-353501FDC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11</a:t>
            </a:fld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AD889D9-FE3E-9082-DC4E-B85A36ED4A08}"/>
                  </a:ext>
                </a:extLst>
              </p:cNvPr>
              <p:cNvSpPr txBox="1"/>
              <p:nvPr/>
            </p:nvSpPr>
            <p:spPr>
              <a:xfrm>
                <a:off x="947509" y="4806608"/>
                <a:ext cx="384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AD889D9-FE3E-9082-DC4E-B85A36ED4A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509" y="4806608"/>
                <a:ext cx="3841375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A953D1E2-6D45-61C6-14F1-945B4081DBC3}"/>
              </a:ext>
            </a:extLst>
          </p:cNvPr>
          <p:cNvSpPr/>
          <p:nvPr/>
        </p:nvSpPr>
        <p:spPr>
          <a:xfrm>
            <a:off x="947510" y="3990130"/>
            <a:ext cx="3841376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B5C81F-4786-1016-7BAA-3D06F274D1CD}"/>
              </a:ext>
            </a:extLst>
          </p:cNvPr>
          <p:cNvSpPr/>
          <p:nvPr/>
        </p:nvSpPr>
        <p:spPr>
          <a:xfrm>
            <a:off x="947509" y="3566483"/>
            <a:ext cx="3841376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14F927-8D9E-1655-9CF8-C92DA619B1C0}"/>
              </a:ext>
            </a:extLst>
          </p:cNvPr>
          <p:cNvSpPr/>
          <p:nvPr/>
        </p:nvSpPr>
        <p:spPr>
          <a:xfrm>
            <a:off x="947509" y="3566483"/>
            <a:ext cx="3841376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61B6B9-2A6C-6BF2-5E23-63A733CE6873}"/>
              </a:ext>
            </a:extLst>
          </p:cNvPr>
          <p:cNvSpPr/>
          <p:nvPr/>
        </p:nvSpPr>
        <p:spPr>
          <a:xfrm>
            <a:off x="2299618" y="3566483"/>
            <a:ext cx="2489266" cy="3619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C8F895-6350-F077-656B-2FF6B15ABB22}"/>
              </a:ext>
            </a:extLst>
          </p:cNvPr>
          <p:cNvSpPr txBox="1"/>
          <p:nvPr/>
        </p:nvSpPr>
        <p:spPr>
          <a:xfrm>
            <a:off x="947509" y="3561360"/>
            <a:ext cx="3841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Level 1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F90CD1-26AB-B419-DFAD-A431118E6388}"/>
              </a:ext>
            </a:extLst>
          </p:cNvPr>
          <p:cNvSpPr/>
          <p:nvPr/>
        </p:nvSpPr>
        <p:spPr>
          <a:xfrm>
            <a:off x="947509" y="3991566"/>
            <a:ext cx="3841376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6D577A-43F2-4C59-D4B9-06050303E29B}"/>
              </a:ext>
            </a:extLst>
          </p:cNvPr>
          <p:cNvSpPr/>
          <p:nvPr/>
        </p:nvSpPr>
        <p:spPr>
          <a:xfrm>
            <a:off x="947509" y="3991566"/>
            <a:ext cx="3841376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963351-0644-7D4A-3BDD-BC16732980F0}"/>
              </a:ext>
            </a:extLst>
          </p:cNvPr>
          <p:cNvSpPr/>
          <p:nvPr/>
        </p:nvSpPr>
        <p:spPr>
          <a:xfrm>
            <a:off x="2299618" y="3991566"/>
            <a:ext cx="2489266" cy="3619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08E28A-0DF0-CE99-DE0A-B15F9727C1CD}"/>
              </a:ext>
            </a:extLst>
          </p:cNvPr>
          <p:cNvSpPr txBox="1"/>
          <p:nvPr/>
        </p:nvSpPr>
        <p:spPr>
          <a:xfrm>
            <a:off x="1109165" y="3986443"/>
            <a:ext cx="3510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Level 2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5362F0-E83F-B890-70AE-1B9693AA4337}"/>
              </a:ext>
            </a:extLst>
          </p:cNvPr>
          <p:cNvSpPr/>
          <p:nvPr/>
        </p:nvSpPr>
        <p:spPr>
          <a:xfrm>
            <a:off x="3462899" y="3991567"/>
            <a:ext cx="1325985" cy="35647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380895-FA7C-A524-DD69-55B1A6CDEC85}"/>
              </a:ext>
            </a:extLst>
          </p:cNvPr>
          <p:cNvSpPr/>
          <p:nvPr/>
        </p:nvSpPr>
        <p:spPr>
          <a:xfrm>
            <a:off x="947508" y="3991567"/>
            <a:ext cx="613213" cy="356478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A560C6-7DBF-A546-4404-9556CAC9F337}"/>
              </a:ext>
            </a:extLst>
          </p:cNvPr>
          <p:cNvSpPr/>
          <p:nvPr/>
        </p:nvSpPr>
        <p:spPr>
          <a:xfrm>
            <a:off x="947510" y="4406005"/>
            <a:ext cx="3841376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0C68C4-7C98-597E-F6B6-5A2C34A9A9F6}"/>
              </a:ext>
            </a:extLst>
          </p:cNvPr>
          <p:cNvSpPr/>
          <p:nvPr/>
        </p:nvSpPr>
        <p:spPr>
          <a:xfrm>
            <a:off x="947509" y="4407441"/>
            <a:ext cx="3841376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1CB37E-D9BA-EB61-8D6F-57C8F32FDF32}"/>
              </a:ext>
            </a:extLst>
          </p:cNvPr>
          <p:cNvSpPr/>
          <p:nvPr/>
        </p:nvSpPr>
        <p:spPr>
          <a:xfrm>
            <a:off x="947509" y="4407441"/>
            <a:ext cx="3841376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560ED3-C3DA-DB79-27E9-68F580E7815D}"/>
              </a:ext>
            </a:extLst>
          </p:cNvPr>
          <p:cNvSpPr/>
          <p:nvPr/>
        </p:nvSpPr>
        <p:spPr>
          <a:xfrm>
            <a:off x="2299618" y="4407441"/>
            <a:ext cx="2489266" cy="3619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CF40EDA-4CDE-94E7-83FC-A8D89FFE2DCD}"/>
              </a:ext>
            </a:extLst>
          </p:cNvPr>
          <p:cNvSpPr/>
          <p:nvPr/>
        </p:nvSpPr>
        <p:spPr>
          <a:xfrm>
            <a:off x="3462899" y="4407442"/>
            <a:ext cx="1325985" cy="35647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99C5DBC-62F4-7754-9811-5B5EA309907E}"/>
              </a:ext>
            </a:extLst>
          </p:cNvPr>
          <p:cNvSpPr/>
          <p:nvPr/>
        </p:nvSpPr>
        <p:spPr>
          <a:xfrm>
            <a:off x="947508" y="4407442"/>
            <a:ext cx="613213" cy="356478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3661283-C9C6-3765-F3EE-3D02B1F6D1C2}"/>
              </a:ext>
            </a:extLst>
          </p:cNvPr>
          <p:cNvSpPr/>
          <p:nvPr/>
        </p:nvSpPr>
        <p:spPr>
          <a:xfrm>
            <a:off x="2299617" y="4412299"/>
            <a:ext cx="613213" cy="35647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B357FAD-BFAA-DE45-02A2-80122B5CD2A3}"/>
              </a:ext>
            </a:extLst>
          </p:cNvPr>
          <p:cNvSpPr/>
          <p:nvPr/>
        </p:nvSpPr>
        <p:spPr>
          <a:xfrm>
            <a:off x="4168452" y="4407442"/>
            <a:ext cx="613213" cy="35647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72811C-42B3-33DF-F174-1CC6CFA85ECF}"/>
              </a:ext>
            </a:extLst>
          </p:cNvPr>
          <p:cNvSpPr txBox="1"/>
          <p:nvPr/>
        </p:nvSpPr>
        <p:spPr>
          <a:xfrm>
            <a:off x="1109165" y="4402318"/>
            <a:ext cx="3510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Level 3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8A23371-60D3-7558-9156-DBBD1732E9A2}"/>
              </a:ext>
            </a:extLst>
          </p:cNvPr>
          <p:cNvSpPr/>
          <p:nvPr/>
        </p:nvSpPr>
        <p:spPr>
          <a:xfrm>
            <a:off x="1847798" y="4407442"/>
            <a:ext cx="444600" cy="356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BF9A8D-24F6-D5CC-99BE-531E0CF90DE2}"/>
              </a:ext>
            </a:extLst>
          </p:cNvPr>
          <p:cNvSpPr/>
          <p:nvPr/>
        </p:nvSpPr>
        <p:spPr>
          <a:xfrm>
            <a:off x="947508" y="4414043"/>
            <a:ext cx="288252" cy="35647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BFD3DA-D259-FF12-01A2-7DB96F246BF1}"/>
              </a:ext>
            </a:extLst>
          </p:cNvPr>
          <p:cNvSpPr/>
          <p:nvPr/>
        </p:nvSpPr>
        <p:spPr>
          <a:xfrm>
            <a:off x="947508" y="3152044"/>
            <a:ext cx="3841376" cy="36195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F4A7663-7602-11D9-8D79-D9E1A00B7577}"/>
              </a:ext>
            </a:extLst>
          </p:cNvPr>
          <p:cNvSpPr/>
          <p:nvPr/>
        </p:nvSpPr>
        <p:spPr>
          <a:xfrm>
            <a:off x="947508" y="5120617"/>
            <a:ext cx="3841376" cy="36195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73000">
                <a:srgbClr val="92D050"/>
              </a:gs>
              <a:gs pos="66000">
                <a:srgbClr val="AC9531"/>
              </a:gs>
              <a:gs pos="49000">
                <a:schemeClr val="accent2">
                  <a:lumMod val="75000"/>
                </a:schemeClr>
              </a:gs>
              <a:gs pos="26000">
                <a:srgbClr val="0070C0"/>
              </a:gs>
              <a:gs pos="93000">
                <a:schemeClr val="accent6">
                  <a:lumMod val="7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N</a:t>
            </a:r>
          </a:p>
        </p:txBody>
      </p:sp>
      <p:sp>
        <p:nvSpPr>
          <p:cNvPr id="55" name="Arrow: Right 54">
            <a:extLst>
              <a:ext uri="{FF2B5EF4-FFF2-40B4-BE49-F238E27FC236}">
                <a16:creationId xmlns:a16="http://schemas.microsoft.com/office/drawing/2014/main" id="{AF54573B-F338-3901-A4C3-3394D7BDD272}"/>
              </a:ext>
            </a:extLst>
          </p:cNvPr>
          <p:cNvSpPr/>
          <p:nvPr/>
        </p:nvSpPr>
        <p:spPr>
          <a:xfrm>
            <a:off x="5449455" y="3871903"/>
            <a:ext cx="1616363" cy="65922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438356E-52B0-A1C8-5E93-CBE468166510}"/>
              </a:ext>
            </a:extLst>
          </p:cNvPr>
          <p:cNvSpPr txBox="1"/>
          <p:nvPr/>
        </p:nvSpPr>
        <p:spPr>
          <a:xfrm>
            <a:off x="947508" y="5546498"/>
            <a:ext cx="3841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Top-down construction</a:t>
            </a:r>
            <a:endParaRPr lang="en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D8F3C5D-9552-580E-BFEC-D11C8D62F7D8}"/>
                  </a:ext>
                </a:extLst>
              </p:cNvPr>
              <p:cNvSpPr txBox="1"/>
              <p:nvPr/>
            </p:nvSpPr>
            <p:spPr>
              <a:xfrm>
                <a:off x="6705306" y="5401360"/>
                <a:ext cx="384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D8F3C5D-9552-580E-BFEC-D11C8D62F7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306" y="5401360"/>
                <a:ext cx="3841375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Rectangle 61">
            <a:extLst>
              <a:ext uri="{FF2B5EF4-FFF2-40B4-BE49-F238E27FC236}">
                <a16:creationId xmlns:a16="http://schemas.microsoft.com/office/drawing/2014/main" id="{D2A273B3-0FE1-A4B5-4AD0-2E718DA677D3}"/>
              </a:ext>
            </a:extLst>
          </p:cNvPr>
          <p:cNvSpPr/>
          <p:nvPr/>
        </p:nvSpPr>
        <p:spPr>
          <a:xfrm>
            <a:off x="7992779" y="3892159"/>
            <a:ext cx="1282791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1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6AE3A9D-7C3A-D5D9-40B2-EA6D2068B32E}"/>
              </a:ext>
            </a:extLst>
          </p:cNvPr>
          <p:cNvSpPr/>
          <p:nvPr/>
        </p:nvSpPr>
        <p:spPr>
          <a:xfrm>
            <a:off x="7992778" y="3468512"/>
            <a:ext cx="1282791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5567A98-E406-01FA-DBA8-39547EB9530B}"/>
              </a:ext>
            </a:extLst>
          </p:cNvPr>
          <p:cNvSpPr/>
          <p:nvPr/>
        </p:nvSpPr>
        <p:spPr>
          <a:xfrm>
            <a:off x="7992778" y="3468512"/>
            <a:ext cx="1282791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014DBF4-9E7F-E61F-9411-3655E1E05702}"/>
              </a:ext>
            </a:extLst>
          </p:cNvPr>
          <p:cNvSpPr/>
          <p:nvPr/>
        </p:nvSpPr>
        <p:spPr>
          <a:xfrm>
            <a:off x="8451197" y="3468512"/>
            <a:ext cx="831267" cy="3619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0297A98-3FB6-0A6D-FFFF-9850607D1D31}"/>
              </a:ext>
            </a:extLst>
          </p:cNvPr>
          <p:cNvSpPr txBox="1"/>
          <p:nvPr/>
        </p:nvSpPr>
        <p:spPr>
          <a:xfrm>
            <a:off x="7992777" y="3463389"/>
            <a:ext cx="1282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Level 1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B377978B-246A-5FCC-D83A-EF3400CA43C2}"/>
              </a:ext>
            </a:extLst>
          </p:cNvPr>
          <p:cNvSpPr/>
          <p:nvPr/>
        </p:nvSpPr>
        <p:spPr>
          <a:xfrm>
            <a:off x="7992778" y="3893595"/>
            <a:ext cx="1282791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BB1FA27-E0BA-34AC-F2AC-3AEE458F51D6}"/>
              </a:ext>
            </a:extLst>
          </p:cNvPr>
          <p:cNvSpPr/>
          <p:nvPr/>
        </p:nvSpPr>
        <p:spPr>
          <a:xfrm>
            <a:off x="7992778" y="3893595"/>
            <a:ext cx="1282791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3722BAD-DC4E-DC33-3239-3C6B9C415D76}"/>
              </a:ext>
            </a:extLst>
          </p:cNvPr>
          <p:cNvSpPr/>
          <p:nvPr/>
        </p:nvSpPr>
        <p:spPr>
          <a:xfrm>
            <a:off x="8440544" y="3893595"/>
            <a:ext cx="831267" cy="3619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08AD8BF-E0C6-A5AC-E6A2-84BC43CBC94B}"/>
              </a:ext>
            </a:extLst>
          </p:cNvPr>
          <p:cNvSpPr/>
          <p:nvPr/>
        </p:nvSpPr>
        <p:spPr>
          <a:xfrm>
            <a:off x="8832768" y="3897448"/>
            <a:ext cx="442800" cy="35647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B6C7B26-7C3A-6134-D382-9DBC5EDE616F}"/>
              </a:ext>
            </a:extLst>
          </p:cNvPr>
          <p:cNvSpPr txBox="1"/>
          <p:nvPr/>
        </p:nvSpPr>
        <p:spPr>
          <a:xfrm>
            <a:off x="8043654" y="3888472"/>
            <a:ext cx="117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Level 2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7CB42E5-7B35-27EA-E9A9-DFC504836512}"/>
              </a:ext>
            </a:extLst>
          </p:cNvPr>
          <p:cNvSpPr/>
          <p:nvPr/>
        </p:nvSpPr>
        <p:spPr>
          <a:xfrm>
            <a:off x="7991498" y="3893596"/>
            <a:ext cx="204777" cy="356478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C6C758F-76F3-6541-49E2-F31C50ED354B}"/>
              </a:ext>
            </a:extLst>
          </p:cNvPr>
          <p:cNvSpPr/>
          <p:nvPr/>
        </p:nvSpPr>
        <p:spPr>
          <a:xfrm>
            <a:off x="7992779" y="4308034"/>
            <a:ext cx="1282791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1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C7F5436-2E85-ABB3-682D-743FC8A8296F}"/>
              </a:ext>
            </a:extLst>
          </p:cNvPr>
          <p:cNvSpPr/>
          <p:nvPr/>
        </p:nvSpPr>
        <p:spPr>
          <a:xfrm>
            <a:off x="7992778" y="4309470"/>
            <a:ext cx="1282791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2BA0696-F592-EA26-24BB-98743A37A4E3}"/>
              </a:ext>
            </a:extLst>
          </p:cNvPr>
          <p:cNvSpPr/>
          <p:nvPr/>
        </p:nvSpPr>
        <p:spPr>
          <a:xfrm>
            <a:off x="7992778" y="4309470"/>
            <a:ext cx="1282791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8DE0FA9-4063-FC0A-138D-ECB0D3757D51}"/>
              </a:ext>
            </a:extLst>
          </p:cNvPr>
          <p:cNvSpPr/>
          <p:nvPr/>
        </p:nvSpPr>
        <p:spPr>
          <a:xfrm>
            <a:off x="8440544" y="4309470"/>
            <a:ext cx="831267" cy="3619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16274F3-5DAE-DD20-C171-27879DE56840}"/>
              </a:ext>
            </a:extLst>
          </p:cNvPr>
          <p:cNvSpPr/>
          <p:nvPr/>
        </p:nvSpPr>
        <p:spPr>
          <a:xfrm>
            <a:off x="8827157" y="4312545"/>
            <a:ext cx="442800" cy="35647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6DE96C7-6745-EB50-211F-7A2C704E4A85}"/>
              </a:ext>
            </a:extLst>
          </p:cNvPr>
          <p:cNvSpPr/>
          <p:nvPr/>
        </p:nvSpPr>
        <p:spPr>
          <a:xfrm>
            <a:off x="7991498" y="4313457"/>
            <a:ext cx="204777" cy="356478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6473474-F2A9-01DA-94F4-9A35363F332C}"/>
              </a:ext>
            </a:extLst>
          </p:cNvPr>
          <p:cNvSpPr/>
          <p:nvPr/>
        </p:nvSpPr>
        <p:spPr>
          <a:xfrm>
            <a:off x="8445697" y="4310293"/>
            <a:ext cx="204777" cy="35647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B97CDF5C-F619-6009-5D93-C518B64EB7C1}"/>
              </a:ext>
            </a:extLst>
          </p:cNvPr>
          <p:cNvSpPr/>
          <p:nvPr/>
        </p:nvSpPr>
        <p:spPr>
          <a:xfrm>
            <a:off x="9065180" y="4316072"/>
            <a:ext cx="204777" cy="35647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4CD194BB-C785-3423-875F-51CAC138A471}"/>
              </a:ext>
            </a:extLst>
          </p:cNvPr>
          <p:cNvSpPr/>
          <p:nvPr/>
        </p:nvSpPr>
        <p:spPr>
          <a:xfrm>
            <a:off x="8281850" y="4313290"/>
            <a:ext cx="148470" cy="356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BF4A87D-8EAE-D49A-3185-24ECC1120774}"/>
              </a:ext>
            </a:extLst>
          </p:cNvPr>
          <p:cNvSpPr txBox="1"/>
          <p:nvPr/>
        </p:nvSpPr>
        <p:spPr>
          <a:xfrm>
            <a:off x="8054422" y="4300243"/>
            <a:ext cx="117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Level 3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7A15D1A9-76E0-0369-5EB3-DC47DC8BDBAF}"/>
              </a:ext>
            </a:extLst>
          </p:cNvPr>
          <p:cNvSpPr/>
          <p:nvPr/>
        </p:nvSpPr>
        <p:spPr>
          <a:xfrm>
            <a:off x="7997627" y="4309471"/>
            <a:ext cx="96259" cy="35647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B8A01DCE-9F3D-78BC-208E-729712403994}"/>
              </a:ext>
            </a:extLst>
          </p:cNvPr>
          <p:cNvSpPr/>
          <p:nvPr/>
        </p:nvSpPr>
        <p:spPr>
          <a:xfrm>
            <a:off x="7992777" y="3054073"/>
            <a:ext cx="1282791" cy="3619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992E380E-199D-7927-2144-99EA07E28AB3}"/>
              </a:ext>
            </a:extLst>
          </p:cNvPr>
          <p:cNvSpPr/>
          <p:nvPr/>
        </p:nvSpPr>
        <p:spPr>
          <a:xfrm>
            <a:off x="6705305" y="5733841"/>
            <a:ext cx="3841376" cy="36195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73000">
                <a:srgbClr val="92D050"/>
              </a:gs>
              <a:gs pos="66000">
                <a:srgbClr val="AC9531"/>
              </a:gs>
              <a:gs pos="49000">
                <a:schemeClr val="accent2">
                  <a:lumMod val="75000"/>
                </a:schemeClr>
              </a:gs>
              <a:gs pos="26000">
                <a:srgbClr val="0070C0"/>
              </a:gs>
              <a:gs pos="93000">
                <a:schemeClr val="accent6">
                  <a:lumMod val="7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Level 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53D22B18-7C50-B2F0-D802-CB160D23C3E0}"/>
                  </a:ext>
                </a:extLst>
              </p:cNvPr>
              <p:cNvSpPr txBox="1"/>
              <p:nvPr/>
            </p:nvSpPr>
            <p:spPr>
              <a:xfrm>
                <a:off x="6714541" y="4704023"/>
                <a:ext cx="38275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53D22B18-7C50-B2F0-D802-CB160D23C3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4541" y="4704023"/>
                <a:ext cx="382752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Rectangle 87">
            <a:extLst>
              <a:ext uri="{FF2B5EF4-FFF2-40B4-BE49-F238E27FC236}">
                <a16:creationId xmlns:a16="http://schemas.microsoft.com/office/drawing/2014/main" id="{78EBFA55-7436-9C34-FEEE-5ECAEE8012BB}"/>
              </a:ext>
            </a:extLst>
          </p:cNvPr>
          <p:cNvSpPr/>
          <p:nvPr/>
        </p:nvSpPr>
        <p:spPr>
          <a:xfrm>
            <a:off x="6705305" y="5053100"/>
            <a:ext cx="3827524" cy="36195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Primitives Insertion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549CE60A-ED25-797E-5548-572F0D238570}"/>
              </a:ext>
            </a:extLst>
          </p:cNvPr>
          <p:cNvSpPr/>
          <p:nvPr/>
        </p:nvSpPr>
        <p:spPr>
          <a:xfrm>
            <a:off x="6705305" y="2444265"/>
            <a:ext cx="3827524" cy="36195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Subset Sampling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560F7BAF-3F96-4E5F-EDD0-4756CE09104E}"/>
              </a:ext>
            </a:extLst>
          </p:cNvPr>
          <p:cNvSpPr/>
          <p:nvPr/>
        </p:nvSpPr>
        <p:spPr>
          <a:xfrm>
            <a:off x="6587036" y="2334990"/>
            <a:ext cx="4052389" cy="563933"/>
          </a:xfrm>
          <a:prstGeom prst="rect">
            <a:avLst/>
          </a:prstGeom>
          <a:noFill/>
          <a:ln w="1016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016963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itle 294">
            <a:extLst>
              <a:ext uri="{FF2B5EF4-FFF2-40B4-BE49-F238E27FC236}">
                <a16:creationId xmlns:a16="http://schemas.microsoft.com/office/drawing/2014/main" id="{DAC70167-B181-803B-2B27-576C65A97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Subset Sampling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3DF18-9647-CF36-0493-CB290C481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56161" y="1825625"/>
            <a:ext cx="6497639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Requirements</a:t>
            </a:r>
          </a:p>
          <a:p>
            <a:r>
              <a:rPr lang="en-US" dirty="0"/>
              <a:t>Follow primitive distribution</a:t>
            </a:r>
          </a:p>
          <a:p>
            <a:r>
              <a:rPr lang="en-US" dirty="0"/>
              <a:t>Selection proportional to primitive size</a:t>
            </a:r>
          </a:p>
          <a:p>
            <a:r>
              <a:rPr lang="en-US" dirty="0"/>
              <a:t>Guaranteed selection of large primitives</a:t>
            </a:r>
          </a:p>
          <a:p>
            <a:endParaRPr lang="en-US" dirty="0"/>
          </a:p>
          <a:p>
            <a:endParaRPr lang="en-US" dirty="0"/>
          </a:p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4789D-17C2-953E-2252-8E0875BBF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12</a:t>
            </a:fld>
            <a:endParaRPr lang="en-DE"/>
          </a:p>
        </p:txBody>
      </p:sp>
      <p:sp>
        <p:nvSpPr>
          <p:cNvPr id="213" name="Isosceles Triangle 212">
            <a:extLst>
              <a:ext uri="{FF2B5EF4-FFF2-40B4-BE49-F238E27FC236}">
                <a16:creationId xmlns:a16="http://schemas.microsoft.com/office/drawing/2014/main" id="{7A8CA211-4201-6FEF-92D4-23AC7D223F52}"/>
              </a:ext>
            </a:extLst>
          </p:cNvPr>
          <p:cNvSpPr/>
          <p:nvPr/>
        </p:nvSpPr>
        <p:spPr>
          <a:xfrm>
            <a:off x="582144" y="1944292"/>
            <a:ext cx="464595" cy="482742"/>
          </a:xfrm>
          <a:prstGeom prst="triangl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14" name="Isosceles Triangle 213">
            <a:extLst>
              <a:ext uri="{FF2B5EF4-FFF2-40B4-BE49-F238E27FC236}">
                <a16:creationId xmlns:a16="http://schemas.microsoft.com/office/drawing/2014/main" id="{AD60BD52-DE20-2B83-2350-5A738156D0EA}"/>
              </a:ext>
            </a:extLst>
          </p:cNvPr>
          <p:cNvSpPr/>
          <p:nvPr/>
        </p:nvSpPr>
        <p:spPr>
          <a:xfrm rot="19122783">
            <a:off x="1083473" y="1952681"/>
            <a:ext cx="464595" cy="48274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15" name="Isosceles Triangle 214">
            <a:extLst>
              <a:ext uri="{FF2B5EF4-FFF2-40B4-BE49-F238E27FC236}">
                <a16:creationId xmlns:a16="http://schemas.microsoft.com/office/drawing/2014/main" id="{1C4E07C8-0D9B-A495-B4F0-BE989F5BA789}"/>
              </a:ext>
            </a:extLst>
          </p:cNvPr>
          <p:cNvSpPr/>
          <p:nvPr/>
        </p:nvSpPr>
        <p:spPr>
          <a:xfrm rot="19122783">
            <a:off x="796667" y="2612618"/>
            <a:ext cx="879515" cy="97578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16" name="Isosceles Triangle 215">
            <a:extLst>
              <a:ext uri="{FF2B5EF4-FFF2-40B4-BE49-F238E27FC236}">
                <a16:creationId xmlns:a16="http://schemas.microsoft.com/office/drawing/2014/main" id="{AD09B809-813C-F19E-C6A8-68EE0A11B80E}"/>
              </a:ext>
            </a:extLst>
          </p:cNvPr>
          <p:cNvSpPr/>
          <p:nvPr/>
        </p:nvSpPr>
        <p:spPr>
          <a:xfrm rot="892765">
            <a:off x="3448857" y="2102405"/>
            <a:ext cx="879515" cy="975787"/>
          </a:xfrm>
          <a:prstGeom prst="triangl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17" name="Isosceles Triangle 216">
            <a:extLst>
              <a:ext uri="{FF2B5EF4-FFF2-40B4-BE49-F238E27FC236}">
                <a16:creationId xmlns:a16="http://schemas.microsoft.com/office/drawing/2014/main" id="{63E9B60E-978C-BA47-7241-BA9A72DEB3B2}"/>
              </a:ext>
            </a:extLst>
          </p:cNvPr>
          <p:cNvSpPr/>
          <p:nvPr/>
        </p:nvSpPr>
        <p:spPr>
          <a:xfrm rot="2475906">
            <a:off x="781668" y="3809954"/>
            <a:ext cx="376466" cy="690582"/>
          </a:xfrm>
          <a:prstGeom prst="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18" name="Isosceles Triangle 217">
            <a:extLst>
              <a:ext uri="{FF2B5EF4-FFF2-40B4-BE49-F238E27FC236}">
                <a16:creationId xmlns:a16="http://schemas.microsoft.com/office/drawing/2014/main" id="{94C78A0A-F557-037C-E9DD-70019DA4FB4F}"/>
              </a:ext>
            </a:extLst>
          </p:cNvPr>
          <p:cNvSpPr/>
          <p:nvPr/>
        </p:nvSpPr>
        <p:spPr>
          <a:xfrm rot="21346631">
            <a:off x="750470" y="4611452"/>
            <a:ext cx="1177306" cy="180758"/>
          </a:xfrm>
          <a:prstGeom prst="triangl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19" name="Isosceles Triangle 218">
            <a:extLst>
              <a:ext uri="{FF2B5EF4-FFF2-40B4-BE49-F238E27FC236}">
                <a16:creationId xmlns:a16="http://schemas.microsoft.com/office/drawing/2014/main" id="{54F24F79-1F19-8D3F-3311-8DBE8788EF6C}"/>
              </a:ext>
            </a:extLst>
          </p:cNvPr>
          <p:cNvSpPr/>
          <p:nvPr/>
        </p:nvSpPr>
        <p:spPr>
          <a:xfrm rot="8374451">
            <a:off x="3281330" y="2137254"/>
            <a:ext cx="251272" cy="261087"/>
          </a:xfrm>
          <a:prstGeom prst="triangl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0" name="Isosceles Triangle 219">
            <a:extLst>
              <a:ext uri="{FF2B5EF4-FFF2-40B4-BE49-F238E27FC236}">
                <a16:creationId xmlns:a16="http://schemas.microsoft.com/office/drawing/2014/main" id="{A637D4AF-21BD-96B1-0008-2BEB98BE8D7F}"/>
              </a:ext>
            </a:extLst>
          </p:cNvPr>
          <p:cNvSpPr/>
          <p:nvPr/>
        </p:nvSpPr>
        <p:spPr>
          <a:xfrm rot="4539860">
            <a:off x="2221832" y="3682249"/>
            <a:ext cx="251272" cy="261087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1" name="Isosceles Triangle 220">
            <a:extLst>
              <a:ext uri="{FF2B5EF4-FFF2-40B4-BE49-F238E27FC236}">
                <a16:creationId xmlns:a16="http://schemas.microsoft.com/office/drawing/2014/main" id="{F3D10260-AA35-2A0D-FAC4-3F0DCEC091F8}"/>
              </a:ext>
            </a:extLst>
          </p:cNvPr>
          <p:cNvSpPr/>
          <p:nvPr/>
        </p:nvSpPr>
        <p:spPr>
          <a:xfrm rot="19817832">
            <a:off x="659624" y="5231158"/>
            <a:ext cx="376466" cy="690582"/>
          </a:xfrm>
          <a:prstGeom prst="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2" name="Isosceles Triangle 221">
            <a:extLst>
              <a:ext uri="{FF2B5EF4-FFF2-40B4-BE49-F238E27FC236}">
                <a16:creationId xmlns:a16="http://schemas.microsoft.com/office/drawing/2014/main" id="{99EFDE3A-7DBF-1838-8595-D2378F5D35F4}"/>
              </a:ext>
            </a:extLst>
          </p:cNvPr>
          <p:cNvSpPr/>
          <p:nvPr/>
        </p:nvSpPr>
        <p:spPr>
          <a:xfrm rot="2345084">
            <a:off x="2237816" y="5046605"/>
            <a:ext cx="251272" cy="261087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3" name="Isosceles Triangle 222">
            <a:extLst>
              <a:ext uri="{FF2B5EF4-FFF2-40B4-BE49-F238E27FC236}">
                <a16:creationId xmlns:a16="http://schemas.microsoft.com/office/drawing/2014/main" id="{D9F10AD0-49E0-1DBA-47EB-E83FF9891F31}"/>
              </a:ext>
            </a:extLst>
          </p:cNvPr>
          <p:cNvSpPr/>
          <p:nvPr/>
        </p:nvSpPr>
        <p:spPr>
          <a:xfrm rot="17497041">
            <a:off x="2351290" y="4220725"/>
            <a:ext cx="879515" cy="975787"/>
          </a:xfrm>
          <a:prstGeom prst="triangl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4" name="Isosceles Triangle 223">
            <a:extLst>
              <a:ext uri="{FF2B5EF4-FFF2-40B4-BE49-F238E27FC236}">
                <a16:creationId xmlns:a16="http://schemas.microsoft.com/office/drawing/2014/main" id="{24D5BD98-8B6E-40B1-4ED2-BB28007039E6}"/>
              </a:ext>
            </a:extLst>
          </p:cNvPr>
          <p:cNvSpPr/>
          <p:nvPr/>
        </p:nvSpPr>
        <p:spPr>
          <a:xfrm rot="254152">
            <a:off x="3655111" y="4017558"/>
            <a:ext cx="251272" cy="261087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5" name="Isosceles Triangle 224">
            <a:extLst>
              <a:ext uri="{FF2B5EF4-FFF2-40B4-BE49-F238E27FC236}">
                <a16:creationId xmlns:a16="http://schemas.microsoft.com/office/drawing/2014/main" id="{7A02823C-B85A-9EE6-43C0-026600598844}"/>
              </a:ext>
            </a:extLst>
          </p:cNvPr>
          <p:cNvSpPr/>
          <p:nvPr/>
        </p:nvSpPr>
        <p:spPr>
          <a:xfrm rot="20921708">
            <a:off x="3609426" y="4909208"/>
            <a:ext cx="464595" cy="48274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6" name="Isosceles Triangle 225">
            <a:extLst>
              <a:ext uri="{FF2B5EF4-FFF2-40B4-BE49-F238E27FC236}">
                <a16:creationId xmlns:a16="http://schemas.microsoft.com/office/drawing/2014/main" id="{B3E108D9-C833-8039-0E0A-0707F3849241}"/>
              </a:ext>
            </a:extLst>
          </p:cNvPr>
          <p:cNvSpPr/>
          <p:nvPr/>
        </p:nvSpPr>
        <p:spPr>
          <a:xfrm rot="2138447">
            <a:off x="4132181" y="5471425"/>
            <a:ext cx="464595" cy="482742"/>
          </a:xfrm>
          <a:prstGeom prst="triangl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7" name="Isosceles Triangle 226">
            <a:extLst>
              <a:ext uri="{FF2B5EF4-FFF2-40B4-BE49-F238E27FC236}">
                <a16:creationId xmlns:a16="http://schemas.microsoft.com/office/drawing/2014/main" id="{24D1E59F-EA18-68C4-D87E-CE31869EB159}"/>
              </a:ext>
            </a:extLst>
          </p:cNvPr>
          <p:cNvSpPr/>
          <p:nvPr/>
        </p:nvSpPr>
        <p:spPr>
          <a:xfrm rot="3190233">
            <a:off x="1342503" y="5690727"/>
            <a:ext cx="251272" cy="261087"/>
          </a:xfrm>
          <a:prstGeom prst="triangl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8" name="Isosceles Triangle 227">
            <a:extLst>
              <a:ext uri="{FF2B5EF4-FFF2-40B4-BE49-F238E27FC236}">
                <a16:creationId xmlns:a16="http://schemas.microsoft.com/office/drawing/2014/main" id="{82709082-8222-EC52-F811-FC03F2A013A9}"/>
              </a:ext>
            </a:extLst>
          </p:cNvPr>
          <p:cNvSpPr/>
          <p:nvPr/>
        </p:nvSpPr>
        <p:spPr>
          <a:xfrm rot="1149827">
            <a:off x="1238769" y="5150884"/>
            <a:ext cx="1177306" cy="180758"/>
          </a:xfrm>
          <a:prstGeom prst="triangl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9" name="Isosceles Triangle 228">
            <a:extLst>
              <a:ext uri="{FF2B5EF4-FFF2-40B4-BE49-F238E27FC236}">
                <a16:creationId xmlns:a16="http://schemas.microsoft.com/office/drawing/2014/main" id="{553F4A46-9A4D-70CF-756F-DA2BC2EA9A1D}"/>
              </a:ext>
            </a:extLst>
          </p:cNvPr>
          <p:cNvSpPr/>
          <p:nvPr/>
        </p:nvSpPr>
        <p:spPr>
          <a:xfrm rot="19122783">
            <a:off x="2276765" y="4028378"/>
            <a:ext cx="251272" cy="261087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30" name="Isosceles Triangle 229">
            <a:extLst>
              <a:ext uri="{FF2B5EF4-FFF2-40B4-BE49-F238E27FC236}">
                <a16:creationId xmlns:a16="http://schemas.microsoft.com/office/drawing/2014/main" id="{4428D6D7-99A5-AC1C-8BBF-B48B8BB5791A}"/>
              </a:ext>
            </a:extLst>
          </p:cNvPr>
          <p:cNvSpPr/>
          <p:nvPr/>
        </p:nvSpPr>
        <p:spPr>
          <a:xfrm rot="20599147">
            <a:off x="2098510" y="2482054"/>
            <a:ext cx="251272" cy="261087"/>
          </a:xfrm>
          <a:prstGeom prst="triangl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31" name="Isosceles Triangle 230">
            <a:extLst>
              <a:ext uri="{FF2B5EF4-FFF2-40B4-BE49-F238E27FC236}">
                <a16:creationId xmlns:a16="http://schemas.microsoft.com/office/drawing/2014/main" id="{0079A03B-9EB8-CAE0-1356-A8542B05E067}"/>
              </a:ext>
            </a:extLst>
          </p:cNvPr>
          <p:cNvSpPr/>
          <p:nvPr/>
        </p:nvSpPr>
        <p:spPr>
          <a:xfrm rot="20599147">
            <a:off x="3748066" y="3216918"/>
            <a:ext cx="251272" cy="261087"/>
          </a:xfrm>
          <a:prstGeom prst="triangl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32" name="Isosceles Triangle 231">
            <a:extLst>
              <a:ext uri="{FF2B5EF4-FFF2-40B4-BE49-F238E27FC236}">
                <a16:creationId xmlns:a16="http://schemas.microsoft.com/office/drawing/2014/main" id="{53A8870E-A1AD-D265-510C-34142A332D9F}"/>
              </a:ext>
            </a:extLst>
          </p:cNvPr>
          <p:cNvSpPr/>
          <p:nvPr/>
        </p:nvSpPr>
        <p:spPr>
          <a:xfrm rot="19122783">
            <a:off x="2215354" y="2036103"/>
            <a:ext cx="251272" cy="261087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372972-3F13-B170-DC29-12B5549034F3}"/>
              </a:ext>
            </a:extLst>
          </p:cNvPr>
          <p:cNvSpPr txBox="1"/>
          <p:nvPr/>
        </p:nvSpPr>
        <p:spPr>
          <a:xfrm>
            <a:off x="0" y="6191961"/>
            <a:ext cx="11061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dirty="0"/>
              <a:t>→ Combination of </a:t>
            </a:r>
            <a:r>
              <a:rPr lang="en-US" sz="2800" b="1" dirty="0"/>
              <a:t>Spatial Ordering</a:t>
            </a:r>
            <a:r>
              <a:rPr lang="en-US" sz="2800" dirty="0"/>
              <a:t>, </a:t>
            </a:r>
            <a:r>
              <a:rPr lang="en-US" sz="2800" b="1" dirty="0"/>
              <a:t>Importance Sampling </a:t>
            </a:r>
            <a:r>
              <a:rPr lang="en-US" sz="2800" dirty="0"/>
              <a:t>&amp; </a:t>
            </a:r>
            <a:r>
              <a:rPr lang="en-US" sz="2800" b="1" dirty="0"/>
              <a:t>Stratification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FA994F-CA90-975D-8849-FE2B5F255610}"/>
              </a:ext>
            </a:extLst>
          </p:cNvPr>
          <p:cNvSpPr/>
          <p:nvPr/>
        </p:nvSpPr>
        <p:spPr>
          <a:xfrm>
            <a:off x="4872638" y="2300108"/>
            <a:ext cx="4442050" cy="50086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3EAE0C-7B7D-AAB2-D0FB-723E463D64DF}"/>
              </a:ext>
            </a:extLst>
          </p:cNvPr>
          <p:cNvSpPr/>
          <p:nvPr/>
        </p:nvSpPr>
        <p:spPr>
          <a:xfrm>
            <a:off x="4872638" y="2300108"/>
            <a:ext cx="6004912" cy="101383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D8DAB9-5879-C36E-F27A-EC3A29FD2059}"/>
              </a:ext>
            </a:extLst>
          </p:cNvPr>
          <p:cNvSpPr/>
          <p:nvPr/>
        </p:nvSpPr>
        <p:spPr>
          <a:xfrm>
            <a:off x="4872638" y="2300108"/>
            <a:ext cx="6167162" cy="152777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10461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" dur="indefinite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" dur="indefinite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3" dur="indefinite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6" dur="indefinite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9" dur="indefinite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2" dur="indefinite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5" dur="indefinite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8" dur="indefinite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1" dur="indefinite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8" dur="indefinite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1" dur="indefinite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4" dur="indefinite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7" dur="indefinite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0" dur="indefinite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3" dur="indefinite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6" dur="indefinite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9" dur="indefinite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2" dur="indefinite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indefinite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69" dur="indefinite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indefinite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2" dur="indefinite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5" dur="indefinite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indefinite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8" dur="indefinite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indefinite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81" dur="indefinite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indefinite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84" dur="indefinite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indefinite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87" dur="indefinite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indefinite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90" dur="indefinite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indefinite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93" dur="indefinite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mph" presetSubtype="0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8" dur="indefinite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1" dur="indefinite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4" dur="indefinite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indefinite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7" dur="indefinite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mph" presetSubtype="0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indefinite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10" dur="indefinite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mph" presetSubtype="0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indefinite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13" dur="indefinite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mph" presetSubtype="0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indefinite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16" dur="indefinite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mph" presetSubtype="0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indefinite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19" dur="indefinite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indefinite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22" dur="indefinite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indefinite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29" dur="indefinite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9" presetClass="emph" presetSubtype="0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indefinite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32" dur="indefinite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indefinite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35" dur="indefinite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9" presetClass="emph" presetSubtype="0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indefinite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38" dur="indefinite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9" presetClass="emph" presetSubtype="0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indefinite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41" dur="indefinite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indefinite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44" dur="indefinite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indefinite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47" dur="indefinite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indefinite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50" dur="indefinite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indefinite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53" dur="indefinite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0" animBg="1"/>
      <p:bldP spid="214" grpId="1" animBg="1"/>
      <p:bldP spid="214" grpId="2" animBg="1"/>
      <p:bldP spid="214" grpId="3" animBg="1"/>
      <p:bldP spid="214" grpId="5" animBg="1"/>
      <p:bldP spid="216" grpId="0" animBg="1"/>
      <p:bldP spid="216" grpId="1" animBg="1"/>
      <p:bldP spid="218" grpId="0" animBg="1"/>
      <p:bldP spid="218" grpId="1" animBg="1"/>
      <p:bldP spid="218" grpId="2" animBg="1"/>
      <p:bldP spid="219" grpId="0" animBg="1"/>
      <p:bldP spid="219" grpId="1" animBg="1"/>
      <p:bldP spid="220" grpId="0" animBg="1"/>
      <p:bldP spid="220" grpId="1" animBg="1"/>
      <p:bldP spid="220" grpId="2" animBg="1"/>
      <p:bldP spid="220" grpId="3" animBg="1"/>
      <p:bldP spid="220" grpId="5" animBg="1"/>
      <p:bldP spid="223" grpId="0" animBg="1"/>
      <p:bldP spid="223" grpId="1" animBg="1"/>
      <p:bldP spid="223" grpId="2" animBg="1"/>
      <p:bldP spid="223" grpId="3" animBg="1"/>
      <p:bldP spid="224" grpId="0" animBg="1"/>
      <p:bldP spid="224" grpId="1" animBg="1"/>
      <p:bldP spid="224" grpId="2" animBg="1"/>
      <p:bldP spid="224" grpId="3" animBg="1"/>
      <p:bldP spid="224" grpId="5" animBg="1"/>
      <p:bldP spid="225" grpId="0" animBg="1"/>
      <p:bldP spid="226" grpId="0" animBg="1"/>
      <p:bldP spid="226" grpId="1" animBg="1"/>
      <p:bldP spid="228" grpId="0" animBg="1"/>
      <p:bldP spid="228" grpId="1" animBg="1"/>
      <p:bldP spid="228" grpId="2" animBg="1"/>
      <p:bldP spid="228" grpId="3" animBg="1"/>
      <p:bldP spid="229" grpId="0" animBg="1"/>
      <p:bldP spid="229" grpId="1" animBg="1"/>
      <p:bldP spid="229" grpId="3" animBg="1"/>
      <p:bldP spid="230" grpId="0" animBg="1"/>
      <p:bldP spid="230" grpId="1" animBg="1"/>
      <p:bldP spid="230" grpId="2" animBg="1"/>
      <p:bldP spid="231" grpId="0" animBg="1"/>
      <p:bldP spid="231" grpId="1" animBg="1"/>
      <p:bldP spid="231" grpId="3" animBg="1"/>
      <p:bldP spid="232" grpId="0" animBg="1"/>
      <p:bldP spid="232" grpId="1" animBg="1"/>
      <p:bldP spid="232" grpId="3" animBg="1"/>
      <p:bldP spid="6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itle 294">
            <a:extLst>
              <a:ext uri="{FF2B5EF4-FFF2-40B4-BE49-F238E27FC236}">
                <a16:creationId xmlns:a16="http://schemas.microsoft.com/office/drawing/2014/main" id="{DAC70167-B181-803B-2B27-576C65A97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Subset Sampling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4789D-17C2-953E-2252-8E0875BBF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13</a:t>
            </a:fld>
            <a:endParaRPr lang="en-DE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D2003BE-F44A-8A79-AC36-4BC1588320B9}"/>
              </a:ext>
            </a:extLst>
          </p:cNvPr>
          <p:cNvGrpSpPr/>
          <p:nvPr/>
        </p:nvGrpSpPr>
        <p:grpSpPr>
          <a:xfrm>
            <a:off x="622300" y="2004460"/>
            <a:ext cx="3962368" cy="3962368"/>
            <a:chOff x="702733" y="334433"/>
            <a:chExt cx="3962368" cy="396236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A70CCE2-B66B-12DA-A06A-87353B0B1B1E}"/>
                </a:ext>
              </a:extLst>
            </p:cNvPr>
            <p:cNvSpPr/>
            <p:nvPr/>
          </p:nvSpPr>
          <p:spPr>
            <a:xfrm>
              <a:off x="702733" y="334433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B9EA80F-FC85-6C8A-C90F-74401141598D}"/>
                </a:ext>
              </a:extLst>
            </p:cNvPr>
            <p:cNvSpPr/>
            <p:nvPr/>
          </p:nvSpPr>
          <p:spPr>
            <a:xfrm>
              <a:off x="1198029" y="334433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5C8E7D3-5D8B-D525-4B26-606C2EFEE383}"/>
                </a:ext>
              </a:extLst>
            </p:cNvPr>
            <p:cNvSpPr/>
            <p:nvPr/>
          </p:nvSpPr>
          <p:spPr>
            <a:xfrm>
              <a:off x="1693325" y="334433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7EC9C84-49DF-E091-C20D-1D6FA9E9D253}"/>
                </a:ext>
              </a:extLst>
            </p:cNvPr>
            <p:cNvSpPr/>
            <p:nvPr/>
          </p:nvSpPr>
          <p:spPr>
            <a:xfrm>
              <a:off x="2188621" y="334433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66248BF-0395-4178-8B77-9C2A1FE0B708}"/>
                </a:ext>
              </a:extLst>
            </p:cNvPr>
            <p:cNvSpPr/>
            <p:nvPr/>
          </p:nvSpPr>
          <p:spPr>
            <a:xfrm>
              <a:off x="702733" y="829729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D11503A-56C6-3524-CE2E-08D7CAACCB10}"/>
                </a:ext>
              </a:extLst>
            </p:cNvPr>
            <p:cNvSpPr/>
            <p:nvPr/>
          </p:nvSpPr>
          <p:spPr>
            <a:xfrm>
              <a:off x="1198029" y="829729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C2397A2-034D-E6BA-227F-214A29A808E8}"/>
                </a:ext>
              </a:extLst>
            </p:cNvPr>
            <p:cNvSpPr/>
            <p:nvPr/>
          </p:nvSpPr>
          <p:spPr>
            <a:xfrm>
              <a:off x="1693325" y="829729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1D9BE62-83C6-6604-D82E-A2A8D275E848}"/>
                </a:ext>
              </a:extLst>
            </p:cNvPr>
            <p:cNvSpPr/>
            <p:nvPr/>
          </p:nvSpPr>
          <p:spPr>
            <a:xfrm>
              <a:off x="2188621" y="829729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409632E-7529-C5AA-A23B-F97098ECA59D}"/>
                </a:ext>
              </a:extLst>
            </p:cNvPr>
            <p:cNvSpPr/>
            <p:nvPr/>
          </p:nvSpPr>
          <p:spPr>
            <a:xfrm>
              <a:off x="702733" y="1325025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0C3F109-E167-553C-0247-4769098E6EA0}"/>
                </a:ext>
              </a:extLst>
            </p:cNvPr>
            <p:cNvSpPr/>
            <p:nvPr/>
          </p:nvSpPr>
          <p:spPr>
            <a:xfrm>
              <a:off x="1198029" y="1325025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BD1EA5D-1BDF-1D88-26A3-E0828653EECC}"/>
                </a:ext>
              </a:extLst>
            </p:cNvPr>
            <p:cNvSpPr/>
            <p:nvPr/>
          </p:nvSpPr>
          <p:spPr>
            <a:xfrm>
              <a:off x="1693325" y="1325025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F89F755-D81D-0705-0D35-442297510B10}"/>
                </a:ext>
              </a:extLst>
            </p:cNvPr>
            <p:cNvSpPr/>
            <p:nvPr/>
          </p:nvSpPr>
          <p:spPr>
            <a:xfrm>
              <a:off x="2188621" y="1325025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E7CEC18-B8B3-5F8E-1B25-94B0A3F79E86}"/>
                </a:ext>
              </a:extLst>
            </p:cNvPr>
            <p:cNvSpPr/>
            <p:nvPr/>
          </p:nvSpPr>
          <p:spPr>
            <a:xfrm>
              <a:off x="702733" y="1820321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7879185-8C27-67BD-ADC2-5170C981E8BF}"/>
                </a:ext>
              </a:extLst>
            </p:cNvPr>
            <p:cNvSpPr/>
            <p:nvPr/>
          </p:nvSpPr>
          <p:spPr>
            <a:xfrm>
              <a:off x="1198029" y="1820321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6AFB28C-12CD-7A15-874A-CEAECF2FF3E2}"/>
                </a:ext>
              </a:extLst>
            </p:cNvPr>
            <p:cNvSpPr/>
            <p:nvPr/>
          </p:nvSpPr>
          <p:spPr>
            <a:xfrm>
              <a:off x="1693325" y="1820321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D590064-7B09-F171-1CF9-5B349A24AF0E}"/>
                </a:ext>
              </a:extLst>
            </p:cNvPr>
            <p:cNvSpPr/>
            <p:nvPr/>
          </p:nvSpPr>
          <p:spPr>
            <a:xfrm>
              <a:off x="2188621" y="1820321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3ADF8D8-0114-48A1-EC47-BC477C3F38E9}"/>
                </a:ext>
              </a:extLst>
            </p:cNvPr>
            <p:cNvSpPr/>
            <p:nvPr/>
          </p:nvSpPr>
          <p:spPr>
            <a:xfrm>
              <a:off x="2683917" y="334433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68120A8-7014-2E3C-EA34-89E2B27F581D}"/>
                </a:ext>
              </a:extLst>
            </p:cNvPr>
            <p:cNvSpPr/>
            <p:nvPr/>
          </p:nvSpPr>
          <p:spPr>
            <a:xfrm>
              <a:off x="3179213" y="334433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7EB5908-A7EF-5E0B-3181-D682A0E205CF}"/>
                </a:ext>
              </a:extLst>
            </p:cNvPr>
            <p:cNvSpPr/>
            <p:nvPr/>
          </p:nvSpPr>
          <p:spPr>
            <a:xfrm>
              <a:off x="3674509" y="334433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5504523-E28E-FFF2-E3C7-FD63F737AC2F}"/>
                </a:ext>
              </a:extLst>
            </p:cNvPr>
            <p:cNvSpPr/>
            <p:nvPr/>
          </p:nvSpPr>
          <p:spPr>
            <a:xfrm>
              <a:off x="4169805" y="334433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7F54A40-634C-C878-D53D-8FB7A9BBF818}"/>
                </a:ext>
              </a:extLst>
            </p:cNvPr>
            <p:cNvSpPr/>
            <p:nvPr/>
          </p:nvSpPr>
          <p:spPr>
            <a:xfrm>
              <a:off x="2683917" y="829729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2DB674C-9C62-DA78-DF92-C5C4998AF269}"/>
                </a:ext>
              </a:extLst>
            </p:cNvPr>
            <p:cNvSpPr/>
            <p:nvPr/>
          </p:nvSpPr>
          <p:spPr>
            <a:xfrm>
              <a:off x="3179213" y="829729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63A4EA4-5748-A577-01D5-8FB2D31B0CD5}"/>
                </a:ext>
              </a:extLst>
            </p:cNvPr>
            <p:cNvSpPr/>
            <p:nvPr/>
          </p:nvSpPr>
          <p:spPr>
            <a:xfrm>
              <a:off x="3674509" y="829729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497C449-91EE-E2DD-24D6-E58B7155EB39}"/>
                </a:ext>
              </a:extLst>
            </p:cNvPr>
            <p:cNvSpPr/>
            <p:nvPr/>
          </p:nvSpPr>
          <p:spPr>
            <a:xfrm>
              <a:off x="4169805" y="829729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425E363-9362-6BA2-9861-E40D763DC129}"/>
                </a:ext>
              </a:extLst>
            </p:cNvPr>
            <p:cNvSpPr/>
            <p:nvPr/>
          </p:nvSpPr>
          <p:spPr>
            <a:xfrm>
              <a:off x="2683917" y="1325025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2B72C94-674C-9220-AB72-2A37D200CA14}"/>
                </a:ext>
              </a:extLst>
            </p:cNvPr>
            <p:cNvSpPr/>
            <p:nvPr/>
          </p:nvSpPr>
          <p:spPr>
            <a:xfrm>
              <a:off x="3179213" y="1325025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7616C55-02EF-A694-C196-83F122A89E15}"/>
                </a:ext>
              </a:extLst>
            </p:cNvPr>
            <p:cNvSpPr/>
            <p:nvPr/>
          </p:nvSpPr>
          <p:spPr>
            <a:xfrm>
              <a:off x="3674509" y="1325025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A8DEA93-2420-831F-9B67-ED5B50F71AEB}"/>
                </a:ext>
              </a:extLst>
            </p:cNvPr>
            <p:cNvSpPr/>
            <p:nvPr/>
          </p:nvSpPr>
          <p:spPr>
            <a:xfrm>
              <a:off x="4169805" y="1325025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30F18B9-C45D-70A5-AE74-0F0B41FF0B60}"/>
                </a:ext>
              </a:extLst>
            </p:cNvPr>
            <p:cNvSpPr/>
            <p:nvPr/>
          </p:nvSpPr>
          <p:spPr>
            <a:xfrm>
              <a:off x="2683917" y="1820321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D94D478-C0F5-9F92-A703-5D4792031C3A}"/>
                </a:ext>
              </a:extLst>
            </p:cNvPr>
            <p:cNvSpPr/>
            <p:nvPr/>
          </p:nvSpPr>
          <p:spPr>
            <a:xfrm>
              <a:off x="3179213" y="1820321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F652708-2343-7C9D-1844-0EFDDEC815C4}"/>
                </a:ext>
              </a:extLst>
            </p:cNvPr>
            <p:cNvSpPr/>
            <p:nvPr/>
          </p:nvSpPr>
          <p:spPr>
            <a:xfrm>
              <a:off x="3674509" y="1820321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2A36ADD-CB9D-91C2-8B0F-A616B8A23A28}"/>
                </a:ext>
              </a:extLst>
            </p:cNvPr>
            <p:cNvSpPr/>
            <p:nvPr/>
          </p:nvSpPr>
          <p:spPr>
            <a:xfrm>
              <a:off x="4169805" y="1820321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F41A6D5-90E0-71C0-EAE0-907D119EB05A}"/>
                </a:ext>
              </a:extLst>
            </p:cNvPr>
            <p:cNvSpPr/>
            <p:nvPr/>
          </p:nvSpPr>
          <p:spPr>
            <a:xfrm>
              <a:off x="702733" y="2315617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DEFFD18-DFC5-E740-DA09-F686EBB07AE6}"/>
                </a:ext>
              </a:extLst>
            </p:cNvPr>
            <p:cNvSpPr/>
            <p:nvPr/>
          </p:nvSpPr>
          <p:spPr>
            <a:xfrm>
              <a:off x="1198029" y="2315617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5E60857-30F0-139B-3152-92AF4A421CFE}"/>
                </a:ext>
              </a:extLst>
            </p:cNvPr>
            <p:cNvSpPr/>
            <p:nvPr/>
          </p:nvSpPr>
          <p:spPr>
            <a:xfrm>
              <a:off x="1693325" y="2315617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8171111-1AAA-67A6-67B1-5F3DCB184A13}"/>
                </a:ext>
              </a:extLst>
            </p:cNvPr>
            <p:cNvSpPr/>
            <p:nvPr/>
          </p:nvSpPr>
          <p:spPr>
            <a:xfrm>
              <a:off x="2188621" y="2315617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7105E460-DEE1-23ED-28E7-7C16EC7C3016}"/>
                </a:ext>
              </a:extLst>
            </p:cNvPr>
            <p:cNvSpPr/>
            <p:nvPr/>
          </p:nvSpPr>
          <p:spPr>
            <a:xfrm>
              <a:off x="702733" y="2810913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4589E49-7DD8-6950-0BF2-3D475068436B}"/>
                </a:ext>
              </a:extLst>
            </p:cNvPr>
            <p:cNvSpPr/>
            <p:nvPr/>
          </p:nvSpPr>
          <p:spPr>
            <a:xfrm>
              <a:off x="1198029" y="2810913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AFA60C1-4C9E-5D7C-5A98-362579AF9504}"/>
                </a:ext>
              </a:extLst>
            </p:cNvPr>
            <p:cNvSpPr/>
            <p:nvPr/>
          </p:nvSpPr>
          <p:spPr>
            <a:xfrm>
              <a:off x="1693325" y="2810913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B8367DCE-54ED-98DB-E21D-4F1F684F6C67}"/>
                </a:ext>
              </a:extLst>
            </p:cNvPr>
            <p:cNvSpPr/>
            <p:nvPr/>
          </p:nvSpPr>
          <p:spPr>
            <a:xfrm>
              <a:off x="2188621" y="2810913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F6429AAD-924F-EB61-0566-EE5D7C02744F}"/>
                </a:ext>
              </a:extLst>
            </p:cNvPr>
            <p:cNvSpPr/>
            <p:nvPr/>
          </p:nvSpPr>
          <p:spPr>
            <a:xfrm>
              <a:off x="702733" y="3306209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E473FA1B-BA2B-B269-A166-12617A68250C}"/>
                </a:ext>
              </a:extLst>
            </p:cNvPr>
            <p:cNvSpPr/>
            <p:nvPr/>
          </p:nvSpPr>
          <p:spPr>
            <a:xfrm>
              <a:off x="1198029" y="3306209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1A66BDB6-75F8-1915-D165-88DD8C4E717A}"/>
                </a:ext>
              </a:extLst>
            </p:cNvPr>
            <p:cNvSpPr/>
            <p:nvPr/>
          </p:nvSpPr>
          <p:spPr>
            <a:xfrm>
              <a:off x="1693325" y="3306209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453CA8D3-F2E9-5EFC-7B7D-E3FCB1698EA1}"/>
                </a:ext>
              </a:extLst>
            </p:cNvPr>
            <p:cNvSpPr/>
            <p:nvPr/>
          </p:nvSpPr>
          <p:spPr>
            <a:xfrm>
              <a:off x="2188621" y="3306209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38A081E0-97C3-4186-8EFB-1FEDE965DDDF}"/>
                </a:ext>
              </a:extLst>
            </p:cNvPr>
            <p:cNvSpPr/>
            <p:nvPr/>
          </p:nvSpPr>
          <p:spPr>
            <a:xfrm>
              <a:off x="702733" y="3801505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470C7B5-328E-B58D-6DF6-E07AE7733B30}"/>
                </a:ext>
              </a:extLst>
            </p:cNvPr>
            <p:cNvSpPr/>
            <p:nvPr/>
          </p:nvSpPr>
          <p:spPr>
            <a:xfrm>
              <a:off x="1198029" y="3801505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10EABF9-0294-CFA7-D360-BE3EB778AE46}"/>
                </a:ext>
              </a:extLst>
            </p:cNvPr>
            <p:cNvSpPr/>
            <p:nvPr/>
          </p:nvSpPr>
          <p:spPr>
            <a:xfrm>
              <a:off x="1693325" y="3801505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F9CAA77-1993-03A8-CFF0-547F7E1BB084}"/>
                </a:ext>
              </a:extLst>
            </p:cNvPr>
            <p:cNvSpPr/>
            <p:nvPr/>
          </p:nvSpPr>
          <p:spPr>
            <a:xfrm>
              <a:off x="2188621" y="3801505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0363C32D-2991-A43E-70F3-225923B2CB28}"/>
                </a:ext>
              </a:extLst>
            </p:cNvPr>
            <p:cNvSpPr/>
            <p:nvPr/>
          </p:nvSpPr>
          <p:spPr>
            <a:xfrm>
              <a:off x="2683917" y="2315617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477F6E1-41F9-FFFA-6D04-767A73152A8C}"/>
                </a:ext>
              </a:extLst>
            </p:cNvPr>
            <p:cNvSpPr/>
            <p:nvPr/>
          </p:nvSpPr>
          <p:spPr>
            <a:xfrm>
              <a:off x="3179213" y="2315617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8DAF9AB-1A25-2B4A-E17D-010BFDBAD1FD}"/>
                </a:ext>
              </a:extLst>
            </p:cNvPr>
            <p:cNvSpPr/>
            <p:nvPr/>
          </p:nvSpPr>
          <p:spPr>
            <a:xfrm>
              <a:off x="3674509" y="2315617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79C6FB8F-0CCC-04CB-931C-58EC4EF95FC1}"/>
                </a:ext>
              </a:extLst>
            </p:cNvPr>
            <p:cNvSpPr/>
            <p:nvPr/>
          </p:nvSpPr>
          <p:spPr>
            <a:xfrm>
              <a:off x="4169805" y="2315617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6504361D-40B8-4AF5-ABB0-58A2D405123C}"/>
                </a:ext>
              </a:extLst>
            </p:cNvPr>
            <p:cNvSpPr/>
            <p:nvPr/>
          </p:nvSpPr>
          <p:spPr>
            <a:xfrm>
              <a:off x="2683917" y="2810913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48BE693F-3D1B-6089-190E-09CE68D9C44B}"/>
                </a:ext>
              </a:extLst>
            </p:cNvPr>
            <p:cNvSpPr/>
            <p:nvPr/>
          </p:nvSpPr>
          <p:spPr>
            <a:xfrm>
              <a:off x="3179213" y="2810913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49F19B9E-C93E-0AAB-D7FE-39073F60E249}"/>
                </a:ext>
              </a:extLst>
            </p:cNvPr>
            <p:cNvSpPr/>
            <p:nvPr/>
          </p:nvSpPr>
          <p:spPr>
            <a:xfrm>
              <a:off x="3674509" y="2810913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7248B1BE-3772-BDB9-2EEE-D180ADEFD7CF}"/>
                </a:ext>
              </a:extLst>
            </p:cNvPr>
            <p:cNvSpPr/>
            <p:nvPr/>
          </p:nvSpPr>
          <p:spPr>
            <a:xfrm>
              <a:off x="4169805" y="2810913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B5F8127-560C-222B-65D6-F8671704C1D2}"/>
                </a:ext>
              </a:extLst>
            </p:cNvPr>
            <p:cNvSpPr/>
            <p:nvPr/>
          </p:nvSpPr>
          <p:spPr>
            <a:xfrm>
              <a:off x="2683917" y="3306209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F1DC1881-3EBF-6644-39AE-4E4EAF63706A}"/>
                </a:ext>
              </a:extLst>
            </p:cNvPr>
            <p:cNvSpPr/>
            <p:nvPr/>
          </p:nvSpPr>
          <p:spPr>
            <a:xfrm>
              <a:off x="3179213" y="3306209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D3447651-85E8-80D6-02EA-860B099FDE8B}"/>
                </a:ext>
              </a:extLst>
            </p:cNvPr>
            <p:cNvSpPr/>
            <p:nvPr/>
          </p:nvSpPr>
          <p:spPr>
            <a:xfrm>
              <a:off x="3674509" y="3306209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1B6148C8-2AA1-9514-27A4-E67675A4CB81}"/>
                </a:ext>
              </a:extLst>
            </p:cNvPr>
            <p:cNvSpPr/>
            <p:nvPr/>
          </p:nvSpPr>
          <p:spPr>
            <a:xfrm>
              <a:off x="4169805" y="3306209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EA7CB03C-28EC-86A2-7F6E-0353E8D495F8}"/>
                </a:ext>
              </a:extLst>
            </p:cNvPr>
            <p:cNvSpPr/>
            <p:nvPr/>
          </p:nvSpPr>
          <p:spPr>
            <a:xfrm>
              <a:off x="2683917" y="3801505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83531064-F5BA-EBC1-86A0-C7F72BE67D05}"/>
                </a:ext>
              </a:extLst>
            </p:cNvPr>
            <p:cNvSpPr/>
            <p:nvPr/>
          </p:nvSpPr>
          <p:spPr>
            <a:xfrm>
              <a:off x="3179213" y="3801505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AF9CD4D6-6480-B36F-CE28-62C0F7871907}"/>
                </a:ext>
              </a:extLst>
            </p:cNvPr>
            <p:cNvSpPr/>
            <p:nvPr/>
          </p:nvSpPr>
          <p:spPr>
            <a:xfrm>
              <a:off x="3674509" y="3801505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C959F3A8-FC99-FCFB-421C-94BABF0DD87F}"/>
                </a:ext>
              </a:extLst>
            </p:cNvPr>
            <p:cNvSpPr/>
            <p:nvPr/>
          </p:nvSpPr>
          <p:spPr>
            <a:xfrm>
              <a:off x="4169805" y="3801505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6C72CCD9-762D-70FE-DBAF-CC0D91474A03}"/>
              </a:ext>
            </a:extLst>
          </p:cNvPr>
          <p:cNvGrpSpPr/>
          <p:nvPr/>
        </p:nvGrpSpPr>
        <p:grpSpPr>
          <a:xfrm>
            <a:off x="869948" y="2254243"/>
            <a:ext cx="3467072" cy="3471324"/>
            <a:chOff x="869948" y="1627710"/>
            <a:chExt cx="3467072" cy="3471324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BD76C49D-07BC-6099-35EF-D707DB89ED03}"/>
                </a:ext>
              </a:extLst>
            </p:cNvPr>
            <p:cNvCxnSpPr>
              <a:cxnSpLocks/>
            </p:cNvCxnSpPr>
            <p:nvPr/>
          </p:nvCxnSpPr>
          <p:spPr>
            <a:xfrm>
              <a:off x="869948" y="1627714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B519B85-D942-903D-EF64-C8874E3E18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9948" y="1627714"/>
              <a:ext cx="495296" cy="49529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AD69B803-DAF2-D602-3252-2A4BDCF947A2}"/>
                </a:ext>
              </a:extLst>
            </p:cNvPr>
            <p:cNvCxnSpPr>
              <a:cxnSpLocks/>
            </p:cNvCxnSpPr>
            <p:nvPr/>
          </p:nvCxnSpPr>
          <p:spPr>
            <a:xfrm>
              <a:off x="869948" y="2123009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BA898DCF-B326-6F45-F34B-7A7574F2D8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65244" y="1627712"/>
              <a:ext cx="495296" cy="49529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8BF79EDF-9964-6730-7118-FF9DE8D66BC2}"/>
                </a:ext>
              </a:extLst>
            </p:cNvPr>
            <p:cNvCxnSpPr>
              <a:cxnSpLocks/>
            </p:cNvCxnSpPr>
            <p:nvPr/>
          </p:nvCxnSpPr>
          <p:spPr>
            <a:xfrm>
              <a:off x="1860540" y="1627713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905F1402-27BC-F089-0279-0644B3F20E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0540" y="1627713"/>
              <a:ext cx="495296" cy="49529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3CB94F4D-3CE5-CEFF-75FF-F7DEB762C406}"/>
                </a:ext>
              </a:extLst>
            </p:cNvPr>
            <p:cNvCxnSpPr>
              <a:cxnSpLocks/>
            </p:cNvCxnSpPr>
            <p:nvPr/>
          </p:nvCxnSpPr>
          <p:spPr>
            <a:xfrm>
              <a:off x="1860540" y="2123008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F27F1945-2CFD-E7AF-124C-E9CC7832BF75}"/>
                </a:ext>
              </a:extLst>
            </p:cNvPr>
            <p:cNvCxnSpPr>
              <a:cxnSpLocks/>
            </p:cNvCxnSpPr>
            <p:nvPr/>
          </p:nvCxnSpPr>
          <p:spPr>
            <a:xfrm>
              <a:off x="869948" y="3613148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59148BCF-F179-8DD7-A301-BA06023534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9948" y="3613148"/>
              <a:ext cx="495296" cy="49529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284AE9E1-6D92-3BB8-2ECC-2623C6637A2D}"/>
                </a:ext>
              </a:extLst>
            </p:cNvPr>
            <p:cNvCxnSpPr>
              <a:cxnSpLocks/>
            </p:cNvCxnSpPr>
            <p:nvPr/>
          </p:nvCxnSpPr>
          <p:spPr>
            <a:xfrm>
              <a:off x="869948" y="4108443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CC19F90-E21A-C47A-DA10-FEE283BA23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65244" y="3613146"/>
              <a:ext cx="495296" cy="49529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D7431E62-98BD-96A6-8A53-996ED0567610}"/>
                </a:ext>
              </a:extLst>
            </p:cNvPr>
            <p:cNvCxnSpPr>
              <a:cxnSpLocks/>
            </p:cNvCxnSpPr>
            <p:nvPr/>
          </p:nvCxnSpPr>
          <p:spPr>
            <a:xfrm>
              <a:off x="1860540" y="3613148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83C859F3-31B9-0694-43A3-CF3A58E16D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0540" y="3613148"/>
              <a:ext cx="495296" cy="49529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00561F8F-C2CA-4C5D-64C9-B5D53A0D73C5}"/>
                </a:ext>
              </a:extLst>
            </p:cNvPr>
            <p:cNvCxnSpPr>
              <a:cxnSpLocks/>
            </p:cNvCxnSpPr>
            <p:nvPr/>
          </p:nvCxnSpPr>
          <p:spPr>
            <a:xfrm>
              <a:off x="1860540" y="4108443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BC9A35F5-EDE4-69B9-EA4A-3E1631EAD936}"/>
                </a:ext>
              </a:extLst>
            </p:cNvPr>
            <p:cNvCxnSpPr>
              <a:cxnSpLocks/>
            </p:cNvCxnSpPr>
            <p:nvPr/>
          </p:nvCxnSpPr>
          <p:spPr>
            <a:xfrm>
              <a:off x="2851132" y="1627712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DF2547C5-68FD-3DBE-1EFE-736CE6C8D0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51132" y="1627712"/>
              <a:ext cx="495296" cy="49529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0A5BAA15-F4BC-B7FB-50D8-08360CEA1673}"/>
                </a:ext>
              </a:extLst>
            </p:cNvPr>
            <p:cNvCxnSpPr>
              <a:cxnSpLocks/>
            </p:cNvCxnSpPr>
            <p:nvPr/>
          </p:nvCxnSpPr>
          <p:spPr>
            <a:xfrm>
              <a:off x="2851132" y="2123007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DCA0D5B1-E5BB-2014-581D-14EC60C95D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6428" y="1627710"/>
              <a:ext cx="495296" cy="49529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FED8D176-1C5A-937F-7182-FAA6F0CADA04}"/>
                </a:ext>
              </a:extLst>
            </p:cNvPr>
            <p:cNvCxnSpPr>
              <a:cxnSpLocks/>
            </p:cNvCxnSpPr>
            <p:nvPr/>
          </p:nvCxnSpPr>
          <p:spPr>
            <a:xfrm>
              <a:off x="3841724" y="1627711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DED6E723-8517-7DDF-D948-3A7926C5E9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1724" y="1627711"/>
              <a:ext cx="495296" cy="49529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8CED5D2-33AC-4BFD-CB1F-5857E1C5804B}"/>
                </a:ext>
              </a:extLst>
            </p:cNvPr>
            <p:cNvCxnSpPr>
              <a:cxnSpLocks/>
            </p:cNvCxnSpPr>
            <p:nvPr/>
          </p:nvCxnSpPr>
          <p:spPr>
            <a:xfrm>
              <a:off x="3841724" y="2123006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D7E75535-06E1-FABB-F033-EB6B4BEBA9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55836" y="1629834"/>
              <a:ext cx="495296" cy="147525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1D7F4144-C42E-BEB2-FD3C-0DA671B05ECD}"/>
                </a:ext>
              </a:extLst>
            </p:cNvPr>
            <p:cNvCxnSpPr>
              <a:cxnSpLocks/>
            </p:cNvCxnSpPr>
            <p:nvPr/>
          </p:nvCxnSpPr>
          <p:spPr>
            <a:xfrm>
              <a:off x="2851132" y="3613146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5992D777-9F0B-D8DB-8A56-4BEAF597B6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51132" y="3613146"/>
              <a:ext cx="495296" cy="49529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EFCE2F32-DBEE-32F7-FFB7-B216F24ACDB9}"/>
                </a:ext>
              </a:extLst>
            </p:cNvPr>
            <p:cNvCxnSpPr>
              <a:cxnSpLocks/>
            </p:cNvCxnSpPr>
            <p:nvPr/>
          </p:nvCxnSpPr>
          <p:spPr>
            <a:xfrm>
              <a:off x="2851132" y="4108441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E888541C-B3DC-9C28-5FD6-299BAB2F04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6428" y="3613144"/>
              <a:ext cx="495296" cy="49529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FD5480E9-7A50-E885-8C2B-DBC74A8D9751}"/>
                </a:ext>
              </a:extLst>
            </p:cNvPr>
            <p:cNvCxnSpPr>
              <a:cxnSpLocks/>
            </p:cNvCxnSpPr>
            <p:nvPr/>
          </p:nvCxnSpPr>
          <p:spPr>
            <a:xfrm>
              <a:off x="3841724" y="3613143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D82BED94-2957-CD3D-8FDE-4294AFECD1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1724" y="3613143"/>
              <a:ext cx="495296" cy="49529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3571D24-4D51-2E96-7FB3-D6B99C10048A}"/>
                </a:ext>
              </a:extLst>
            </p:cNvPr>
            <p:cNvCxnSpPr>
              <a:cxnSpLocks/>
            </p:cNvCxnSpPr>
            <p:nvPr/>
          </p:nvCxnSpPr>
          <p:spPr>
            <a:xfrm>
              <a:off x="3841724" y="4108438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26797BF3-4E0F-890C-0B20-CFC6187BC5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9948" y="2127249"/>
              <a:ext cx="1485888" cy="48679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64086611-A2F1-9F0B-5F8D-06F4B5BC5CB0}"/>
                </a:ext>
              </a:extLst>
            </p:cNvPr>
            <p:cNvCxnSpPr>
              <a:cxnSpLocks/>
            </p:cNvCxnSpPr>
            <p:nvPr/>
          </p:nvCxnSpPr>
          <p:spPr>
            <a:xfrm>
              <a:off x="869948" y="2614055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81DA4CE3-89AF-F861-6A57-AED5F66867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9948" y="2614055"/>
              <a:ext cx="495296" cy="49529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D9D6F28-DFB2-89B0-C700-320B696D312A}"/>
                </a:ext>
              </a:extLst>
            </p:cNvPr>
            <p:cNvCxnSpPr>
              <a:cxnSpLocks/>
            </p:cNvCxnSpPr>
            <p:nvPr/>
          </p:nvCxnSpPr>
          <p:spPr>
            <a:xfrm>
              <a:off x="869948" y="3109350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EB677010-BA1B-AF54-AEF5-0335635B20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65244" y="2614053"/>
              <a:ext cx="495296" cy="49529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EB02F12C-091D-61EA-A906-7F28767755AA}"/>
                </a:ext>
              </a:extLst>
            </p:cNvPr>
            <p:cNvCxnSpPr>
              <a:cxnSpLocks/>
            </p:cNvCxnSpPr>
            <p:nvPr/>
          </p:nvCxnSpPr>
          <p:spPr>
            <a:xfrm>
              <a:off x="1860540" y="2614052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0FA571EE-F4B8-A3A2-061E-59026C9A65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0540" y="2614052"/>
              <a:ext cx="495296" cy="49529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298C7314-790E-A9A1-73CA-9A68827E37E4}"/>
                </a:ext>
              </a:extLst>
            </p:cNvPr>
            <p:cNvCxnSpPr>
              <a:cxnSpLocks/>
            </p:cNvCxnSpPr>
            <p:nvPr/>
          </p:nvCxnSpPr>
          <p:spPr>
            <a:xfrm>
              <a:off x="1860540" y="3109347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54FC6858-5B02-0D20-4183-1F159870552D}"/>
                </a:ext>
              </a:extLst>
            </p:cNvPr>
            <p:cNvCxnSpPr>
              <a:cxnSpLocks/>
            </p:cNvCxnSpPr>
            <p:nvPr/>
          </p:nvCxnSpPr>
          <p:spPr>
            <a:xfrm>
              <a:off x="2851132" y="2614048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2199B173-A512-CA03-B6CE-A3A1F62052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51132" y="2614048"/>
              <a:ext cx="495296" cy="49529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7450AB93-199C-AFB8-BE32-F646B08510F1}"/>
                </a:ext>
              </a:extLst>
            </p:cNvPr>
            <p:cNvCxnSpPr>
              <a:cxnSpLocks/>
            </p:cNvCxnSpPr>
            <p:nvPr/>
          </p:nvCxnSpPr>
          <p:spPr>
            <a:xfrm>
              <a:off x="2851132" y="3109343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6E1BC9C5-2209-F364-46C8-C19623C04B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6428" y="2614046"/>
              <a:ext cx="495296" cy="49529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39AAC76-BD70-863A-2590-83449036C359}"/>
                </a:ext>
              </a:extLst>
            </p:cNvPr>
            <p:cNvCxnSpPr>
              <a:cxnSpLocks/>
            </p:cNvCxnSpPr>
            <p:nvPr/>
          </p:nvCxnSpPr>
          <p:spPr>
            <a:xfrm>
              <a:off x="3841724" y="2614044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36CF633E-2D3E-6119-841E-2095691502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1724" y="2614044"/>
              <a:ext cx="495296" cy="49529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AC45C2EE-9A93-1967-BE51-E91AB46C760B}"/>
                </a:ext>
              </a:extLst>
            </p:cNvPr>
            <p:cNvCxnSpPr>
              <a:cxnSpLocks/>
            </p:cNvCxnSpPr>
            <p:nvPr/>
          </p:nvCxnSpPr>
          <p:spPr>
            <a:xfrm>
              <a:off x="3841724" y="3109339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B0D1CB1D-FCBF-2EA2-4DBF-79889460E7E9}"/>
                </a:ext>
              </a:extLst>
            </p:cNvPr>
            <p:cNvCxnSpPr>
              <a:cxnSpLocks/>
            </p:cNvCxnSpPr>
            <p:nvPr/>
          </p:nvCxnSpPr>
          <p:spPr>
            <a:xfrm>
              <a:off x="869948" y="4603739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DFADF87C-E1FA-26AE-841A-4C6FA4CBAF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9948" y="4603739"/>
              <a:ext cx="495296" cy="49529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9727F834-2FC2-7F7A-2349-459B4DA1D1EC}"/>
                </a:ext>
              </a:extLst>
            </p:cNvPr>
            <p:cNvCxnSpPr>
              <a:cxnSpLocks/>
            </p:cNvCxnSpPr>
            <p:nvPr/>
          </p:nvCxnSpPr>
          <p:spPr>
            <a:xfrm>
              <a:off x="869948" y="5099034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9C36A118-CF3B-F771-5468-C7B6B0F6B3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65244" y="4603737"/>
              <a:ext cx="495296" cy="49529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50AB5005-7DD5-73B6-B813-B746D7A8B6EE}"/>
                </a:ext>
              </a:extLst>
            </p:cNvPr>
            <p:cNvCxnSpPr>
              <a:cxnSpLocks/>
            </p:cNvCxnSpPr>
            <p:nvPr/>
          </p:nvCxnSpPr>
          <p:spPr>
            <a:xfrm>
              <a:off x="1860540" y="4603736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E3533977-210D-D0C4-4B64-FF80F71DA4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0540" y="4603736"/>
              <a:ext cx="495296" cy="49529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1EECA6D3-470F-C6C4-660E-17FDB74EE107}"/>
                </a:ext>
              </a:extLst>
            </p:cNvPr>
            <p:cNvCxnSpPr>
              <a:cxnSpLocks/>
            </p:cNvCxnSpPr>
            <p:nvPr/>
          </p:nvCxnSpPr>
          <p:spPr>
            <a:xfrm>
              <a:off x="1860540" y="5099031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7A8438D0-A00B-8925-7D7E-CB1787105AB1}"/>
                </a:ext>
              </a:extLst>
            </p:cNvPr>
            <p:cNvCxnSpPr>
              <a:cxnSpLocks/>
            </p:cNvCxnSpPr>
            <p:nvPr/>
          </p:nvCxnSpPr>
          <p:spPr>
            <a:xfrm>
              <a:off x="2851132" y="4603733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21CCE9EF-7A96-3D06-25EC-ED5FBF6DBC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51132" y="4603733"/>
              <a:ext cx="495296" cy="49529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2B29F40F-9D4F-DF1C-3F38-40214CEB6139}"/>
                </a:ext>
              </a:extLst>
            </p:cNvPr>
            <p:cNvCxnSpPr>
              <a:cxnSpLocks/>
            </p:cNvCxnSpPr>
            <p:nvPr/>
          </p:nvCxnSpPr>
          <p:spPr>
            <a:xfrm>
              <a:off x="2851132" y="5099028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364E8F84-6ED6-3D8B-8D46-6EFB69A003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6428" y="4603731"/>
              <a:ext cx="495296" cy="49529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21850A3F-FD93-EF72-B550-B176B2372D27}"/>
                </a:ext>
              </a:extLst>
            </p:cNvPr>
            <p:cNvCxnSpPr>
              <a:cxnSpLocks/>
            </p:cNvCxnSpPr>
            <p:nvPr/>
          </p:nvCxnSpPr>
          <p:spPr>
            <a:xfrm>
              <a:off x="3841724" y="4603730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D2EC4F5B-DF63-B811-2373-F12ACA6192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1724" y="4603730"/>
              <a:ext cx="495296" cy="49529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420F7A24-A093-17F8-79D7-085A099C62C2}"/>
                </a:ext>
              </a:extLst>
            </p:cNvPr>
            <p:cNvCxnSpPr>
              <a:cxnSpLocks/>
            </p:cNvCxnSpPr>
            <p:nvPr/>
          </p:nvCxnSpPr>
          <p:spPr>
            <a:xfrm>
              <a:off x="3841724" y="5099025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CB36BB36-EFF9-1D92-AD62-D40F504A76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51132" y="2127249"/>
              <a:ext cx="1485888" cy="48679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E4F0DEC2-8D74-FFF1-AFBB-F90CF502A1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9948" y="3105085"/>
              <a:ext cx="3467072" cy="50805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70C5CC6E-42D3-0AB6-2962-15095D8BAB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9948" y="4108433"/>
              <a:ext cx="1485888" cy="48891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B590CD5D-08AD-9B9E-2ACE-DBCB13F09E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55836" y="3606755"/>
              <a:ext cx="495296" cy="148589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341C5715-36CB-4693-1F9C-1C9364B009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51132" y="4108433"/>
              <a:ext cx="1485888" cy="49529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3" name="Isosceles Triangle 212">
            <a:extLst>
              <a:ext uri="{FF2B5EF4-FFF2-40B4-BE49-F238E27FC236}">
                <a16:creationId xmlns:a16="http://schemas.microsoft.com/office/drawing/2014/main" id="{7A8CA211-4201-6FEF-92D4-23AC7D223F52}"/>
              </a:ext>
            </a:extLst>
          </p:cNvPr>
          <p:cNvSpPr/>
          <p:nvPr/>
        </p:nvSpPr>
        <p:spPr>
          <a:xfrm>
            <a:off x="582144" y="1944292"/>
            <a:ext cx="464595" cy="482742"/>
          </a:xfrm>
          <a:prstGeom prst="triangl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14" name="Isosceles Triangle 213">
            <a:extLst>
              <a:ext uri="{FF2B5EF4-FFF2-40B4-BE49-F238E27FC236}">
                <a16:creationId xmlns:a16="http://schemas.microsoft.com/office/drawing/2014/main" id="{AD60BD52-DE20-2B83-2350-5A738156D0EA}"/>
              </a:ext>
            </a:extLst>
          </p:cNvPr>
          <p:cNvSpPr/>
          <p:nvPr/>
        </p:nvSpPr>
        <p:spPr>
          <a:xfrm rot="19122783">
            <a:off x="1083473" y="1952681"/>
            <a:ext cx="464595" cy="48274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15" name="Isosceles Triangle 214">
            <a:extLst>
              <a:ext uri="{FF2B5EF4-FFF2-40B4-BE49-F238E27FC236}">
                <a16:creationId xmlns:a16="http://schemas.microsoft.com/office/drawing/2014/main" id="{1C4E07C8-0D9B-A495-B4F0-BE989F5BA789}"/>
              </a:ext>
            </a:extLst>
          </p:cNvPr>
          <p:cNvSpPr/>
          <p:nvPr/>
        </p:nvSpPr>
        <p:spPr>
          <a:xfrm rot="19122783">
            <a:off x="796667" y="2612618"/>
            <a:ext cx="879515" cy="97578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16" name="Isosceles Triangle 215">
            <a:extLst>
              <a:ext uri="{FF2B5EF4-FFF2-40B4-BE49-F238E27FC236}">
                <a16:creationId xmlns:a16="http://schemas.microsoft.com/office/drawing/2014/main" id="{AD09B809-813C-F19E-C6A8-68EE0A11B80E}"/>
              </a:ext>
            </a:extLst>
          </p:cNvPr>
          <p:cNvSpPr/>
          <p:nvPr/>
        </p:nvSpPr>
        <p:spPr>
          <a:xfrm rot="892765">
            <a:off x="3448857" y="2102405"/>
            <a:ext cx="879515" cy="975787"/>
          </a:xfrm>
          <a:prstGeom prst="triangl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17" name="Isosceles Triangle 216">
            <a:extLst>
              <a:ext uri="{FF2B5EF4-FFF2-40B4-BE49-F238E27FC236}">
                <a16:creationId xmlns:a16="http://schemas.microsoft.com/office/drawing/2014/main" id="{63E9B60E-978C-BA47-7241-BA9A72DEB3B2}"/>
              </a:ext>
            </a:extLst>
          </p:cNvPr>
          <p:cNvSpPr/>
          <p:nvPr/>
        </p:nvSpPr>
        <p:spPr>
          <a:xfrm rot="2475906">
            <a:off x="781668" y="3809954"/>
            <a:ext cx="376466" cy="690582"/>
          </a:xfrm>
          <a:prstGeom prst="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18" name="Isosceles Triangle 217">
            <a:extLst>
              <a:ext uri="{FF2B5EF4-FFF2-40B4-BE49-F238E27FC236}">
                <a16:creationId xmlns:a16="http://schemas.microsoft.com/office/drawing/2014/main" id="{94C78A0A-F557-037C-E9DD-70019DA4FB4F}"/>
              </a:ext>
            </a:extLst>
          </p:cNvPr>
          <p:cNvSpPr/>
          <p:nvPr/>
        </p:nvSpPr>
        <p:spPr>
          <a:xfrm rot="21346631">
            <a:off x="750470" y="4611452"/>
            <a:ext cx="1177306" cy="180758"/>
          </a:xfrm>
          <a:prstGeom prst="triangl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19" name="Isosceles Triangle 218">
            <a:extLst>
              <a:ext uri="{FF2B5EF4-FFF2-40B4-BE49-F238E27FC236}">
                <a16:creationId xmlns:a16="http://schemas.microsoft.com/office/drawing/2014/main" id="{54F24F79-1F19-8D3F-3311-8DBE8788EF6C}"/>
              </a:ext>
            </a:extLst>
          </p:cNvPr>
          <p:cNvSpPr/>
          <p:nvPr/>
        </p:nvSpPr>
        <p:spPr>
          <a:xfrm rot="8374451">
            <a:off x="3281330" y="2137254"/>
            <a:ext cx="251272" cy="261087"/>
          </a:xfrm>
          <a:prstGeom prst="triangl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0" name="Isosceles Triangle 219">
            <a:extLst>
              <a:ext uri="{FF2B5EF4-FFF2-40B4-BE49-F238E27FC236}">
                <a16:creationId xmlns:a16="http://schemas.microsoft.com/office/drawing/2014/main" id="{A637D4AF-21BD-96B1-0008-2BEB98BE8D7F}"/>
              </a:ext>
            </a:extLst>
          </p:cNvPr>
          <p:cNvSpPr/>
          <p:nvPr/>
        </p:nvSpPr>
        <p:spPr>
          <a:xfrm rot="4539860">
            <a:off x="2221832" y="3682249"/>
            <a:ext cx="251272" cy="261087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1" name="Isosceles Triangle 220">
            <a:extLst>
              <a:ext uri="{FF2B5EF4-FFF2-40B4-BE49-F238E27FC236}">
                <a16:creationId xmlns:a16="http://schemas.microsoft.com/office/drawing/2014/main" id="{F3D10260-AA35-2A0D-FAC4-3F0DCEC091F8}"/>
              </a:ext>
            </a:extLst>
          </p:cNvPr>
          <p:cNvSpPr/>
          <p:nvPr/>
        </p:nvSpPr>
        <p:spPr>
          <a:xfrm rot="19817832">
            <a:off x="659624" y="5231158"/>
            <a:ext cx="376466" cy="690582"/>
          </a:xfrm>
          <a:prstGeom prst="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2" name="Isosceles Triangle 221">
            <a:extLst>
              <a:ext uri="{FF2B5EF4-FFF2-40B4-BE49-F238E27FC236}">
                <a16:creationId xmlns:a16="http://schemas.microsoft.com/office/drawing/2014/main" id="{99EFDE3A-7DBF-1838-8595-D2378F5D35F4}"/>
              </a:ext>
            </a:extLst>
          </p:cNvPr>
          <p:cNvSpPr/>
          <p:nvPr/>
        </p:nvSpPr>
        <p:spPr>
          <a:xfrm rot="2345084">
            <a:off x="2237816" y="5046605"/>
            <a:ext cx="251272" cy="261087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3" name="Isosceles Triangle 222">
            <a:extLst>
              <a:ext uri="{FF2B5EF4-FFF2-40B4-BE49-F238E27FC236}">
                <a16:creationId xmlns:a16="http://schemas.microsoft.com/office/drawing/2014/main" id="{D9F10AD0-49E0-1DBA-47EB-E83FF9891F31}"/>
              </a:ext>
            </a:extLst>
          </p:cNvPr>
          <p:cNvSpPr/>
          <p:nvPr/>
        </p:nvSpPr>
        <p:spPr>
          <a:xfrm rot="17497041">
            <a:off x="2351290" y="4220725"/>
            <a:ext cx="879515" cy="975787"/>
          </a:xfrm>
          <a:prstGeom prst="triangl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4" name="Isosceles Triangle 223">
            <a:extLst>
              <a:ext uri="{FF2B5EF4-FFF2-40B4-BE49-F238E27FC236}">
                <a16:creationId xmlns:a16="http://schemas.microsoft.com/office/drawing/2014/main" id="{24D5BD98-8B6E-40B1-4ED2-BB28007039E6}"/>
              </a:ext>
            </a:extLst>
          </p:cNvPr>
          <p:cNvSpPr/>
          <p:nvPr/>
        </p:nvSpPr>
        <p:spPr>
          <a:xfrm rot="254152">
            <a:off x="3655111" y="4017558"/>
            <a:ext cx="251272" cy="261087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5" name="Isosceles Triangle 224">
            <a:extLst>
              <a:ext uri="{FF2B5EF4-FFF2-40B4-BE49-F238E27FC236}">
                <a16:creationId xmlns:a16="http://schemas.microsoft.com/office/drawing/2014/main" id="{7A02823C-B85A-9EE6-43C0-026600598844}"/>
              </a:ext>
            </a:extLst>
          </p:cNvPr>
          <p:cNvSpPr/>
          <p:nvPr/>
        </p:nvSpPr>
        <p:spPr>
          <a:xfrm rot="20921708">
            <a:off x="3609426" y="4909208"/>
            <a:ext cx="464595" cy="48274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6" name="Isosceles Triangle 225">
            <a:extLst>
              <a:ext uri="{FF2B5EF4-FFF2-40B4-BE49-F238E27FC236}">
                <a16:creationId xmlns:a16="http://schemas.microsoft.com/office/drawing/2014/main" id="{B3E108D9-C833-8039-0E0A-0707F3849241}"/>
              </a:ext>
            </a:extLst>
          </p:cNvPr>
          <p:cNvSpPr/>
          <p:nvPr/>
        </p:nvSpPr>
        <p:spPr>
          <a:xfrm rot="2138447">
            <a:off x="4132181" y="5471425"/>
            <a:ext cx="464595" cy="482742"/>
          </a:xfrm>
          <a:prstGeom prst="triangl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7" name="Isosceles Triangle 226">
            <a:extLst>
              <a:ext uri="{FF2B5EF4-FFF2-40B4-BE49-F238E27FC236}">
                <a16:creationId xmlns:a16="http://schemas.microsoft.com/office/drawing/2014/main" id="{24D1E59F-EA18-68C4-D87E-CE31869EB159}"/>
              </a:ext>
            </a:extLst>
          </p:cNvPr>
          <p:cNvSpPr/>
          <p:nvPr/>
        </p:nvSpPr>
        <p:spPr>
          <a:xfrm rot="3190233">
            <a:off x="1342503" y="5690727"/>
            <a:ext cx="251272" cy="261087"/>
          </a:xfrm>
          <a:prstGeom prst="triangl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8" name="Isosceles Triangle 227">
            <a:extLst>
              <a:ext uri="{FF2B5EF4-FFF2-40B4-BE49-F238E27FC236}">
                <a16:creationId xmlns:a16="http://schemas.microsoft.com/office/drawing/2014/main" id="{82709082-8222-EC52-F811-FC03F2A013A9}"/>
              </a:ext>
            </a:extLst>
          </p:cNvPr>
          <p:cNvSpPr/>
          <p:nvPr/>
        </p:nvSpPr>
        <p:spPr>
          <a:xfrm rot="1149827">
            <a:off x="1238769" y="5150884"/>
            <a:ext cx="1177306" cy="180758"/>
          </a:xfrm>
          <a:prstGeom prst="triangl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9" name="Isosceles Triangle 228">
            <a:extLst>
              <a:ext uri="{FF2B5EF4-FFF2-40B4-BE49-F238E27FC236}">
                <a16:creationId xmlns:a16="http://schemas.microsoft.com/office/drawing/2014/main" id="{553F4A46-9A4D-70CF-756F-DA2BC2EA9A1D}"/>
              </a:ext>
            </a:extLst>
          </p:cNvPr>
          <p:cNvSpPr/>
          <p:nvPr/>
        </p:nvSpPr>
        <p:spPr>
          <a:xfrm rot="19122783">
            <a:off x="2276765" y="4028378"/>
            <a:ext cx="251272" cy="261087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30" name="Isosceles Triangle 229">
            <a:extLst>
              <a:ext uri="{FF2B5EF4-FFF2-40B4-BE49-F238E27FC236}">
                <a16:creationId xmlns:a16="http://schemas.microsoft.com/office/drawing/2014/main" id="{4428D6D7-99A5-AC1C-8BBF-B48B8BB5791A}"/>
              </a:ext>
            </a:extLst>
          </p:cNvPr>
          <p:cNvSpPr/>
          <p:nvPr/>
        </p:nvSpPr>
        <p:spPr>
          <a:xfrm rot="20599147">
            <a:off x="2098510" y="2482054"/>
            <a:ext cx="251272" cy="261087"/>
          </a:xfrm>
          <a:prstGeom prst="triangl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31" name="Isosceles Triangle 230">
            <a:extLst>
              <a:ext uri="{FF2B5EF4-FFF2-40B4-BE49-F238E27FC236}">
                <a16:creationId xmlns:a16="http://schemas.microsoft.com/office/drawing/2014/main" id="{0079A03B-9EB8-CAE0-1356-A8542B05E067}"/>
              </a:ext>
            </a:extLst>
          </p:cNvPr>
          <p:cNvSpPr/>
          <p:nvPr/>
        </p:nvSpPr>
        <p:spPr>
          <a:xfrm rot="20599147">
            <a:off x="3748066" y="3216918"/>
            <a:ext cx="251272" cy="261087"/>
          </a:xfrm>
          <a:prstGeom prst="triangl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32" name="Isosceles Triangle 231">
            <a:extLst>
              <a:ext uri="{FF2B5EF4-FFF2-40B4-BE49-F238E27FC236}">
                <a16:creationId xmlns:a16="http://schemas.microsoft.com/office/drawing/2014/main" id="{53A8870E-A1AD-D265-510C-34142A332D9F}"/>
              </a:ext>
            </a:extLst>
          </p:cNvPr>
          <p:cNvSpPr/>
          <p:nvPr/>
        </p:nvSpPr>
        <p:spPr>
          <a:xfrm rot="19122783">
            <a:off x="2215354" y="2036103"/>
            <a:ext cx="251272" cy="261087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C968D2D3-3A02-63E6-7AC3-5AC05CAED41A}"/>
              </a:ext>
            </a:extLst>
          </p:cNvPr>
          <p:cNvGrpSpPr/>
          <p:nvPr/>
        </p:nvGrpSpPr>
        <p:grpSpPr>
          <a:xfrm>
            <a:off x="5589594" y="3687102"/>
            <a:ext cx="6288082" cy="555383"/>
            <a:chOff x="4718056" y="981721"/>
            <a:chExt cx="7729677" cy="682709"/>
          </a:xfrm>
        </p:grpSpPr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1BF48D50-4783-DA55-FABE-28F31853502A}"/>
                </a:ext>
              </a:extLst>
            </p:cNvPr>
            <p:cNvSpPr/>
            <p:nvPr/>
          </p:nvSpPr>
          <p:spPr>
            <a:xfrm>
              <a:off x="4718056" y="981733"/>
              <a:ext cx="541868" cy="682697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78258EA9-655F-C0ED-CE4E-C0F0896D1557}"/>
                </a:ext>
              </a:extLst>
            </p:cNvPr>
            <p:cNvSpPr/>
            <p:nvPr/>
          </p:nvSpPr>
          <p:spPr>
            <a:xfrm>
              <a:off x="5254951" y="981733"/>
              <a:ext cx="541868" cy="68269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1F149FF7-4E04-8DB8-9858-4BCC6FFD1681}"/>
                </a:ext>
              </a:extLst>
            </p:cNvPr>
            <p:cNvSpPr/>
            <p:nvPr/>
          </p:nvSpPr>
          <p:spPr>
            <a:xfrm>
              <a:off x="6037645" y="981732"/>
              <a:ext cx="246577" cy="6826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E60010D0-7B50-9BD2-6B5F-75CA3684607A}"/>
                </a:ext>
              </a:extLst>
            </p:cNvPr>
            <p:cNvSpPr/>
            <p:nvPr/>
          </p:nvSpPr>
          <p:spPr>
            <a:xfrm>
              <a:off x="5799028" y="981732"/>
              <a:ext cx="238617" cy="682697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886E9DD4-CB43-6D9D-756A-081581048BA9}"/>
                </a:ext>
              </a:extLst>
            </p:cNvPr>
            <p:cNvSpPr/>
            <p:nvPr/>
          </p:nvSpPr>
          <p:spPr>
            <a:xfrm>
              <a:off x="6284222" y="981731"/>
              <a:ext cx="654046" cy="682697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77373ABD-C4AF-0AC6-55B4-B5044395E075}"/>
                </a:ext>
              </a:extLst>
            </p:cNvPr>
            <p:cNvSpPr/>
            <p:nvPr/>
          </p:nvSpPr>
          <p:spPr>
            <a:xfrm>
              <a:off x="7418924" y="981730"/>
              <a:ext cx="654046" cy="682697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80AC7AE4-5B18-2DCB-2C2A-32BD7118637F}"/>
                </a:ext>
              </a:extLst>
            </p:cNvPr>
            <p:cNvSpPr/>
            <p:nvPr/>
          </p:nvSpPr>
          <p:spPr>
            <a:xfrm>
              <a:off x="8321092" y="981729"/>
              <a:ext cx="368294" cy="682697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B77AB2FF-FF18-8EAD-F825-7CE848CFC59A}"/>
                </a:ext>
              </a:extLst>
            </p:cNvPr>
            <p:cNvSpPr/>
            <p:nvPr/>
          </p:nvSpPr>
          <p:spPr>
            <a:xfrm>
              <a:off x="8688437" y="981729"/>
              <a:ext cx="352592" cy="682697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639BB23C-4815-4894-78FF-D9EBF89CFCC8}"/>
                </a:ext>
              </a:extLst>
            </p:cNvPr>
            <p:cNvSpPr/>
            <p:nvPr/>
          </p:nvSpPr>
          <p:spPr>
            <a:xfrm>
              <a:off x="9265291" y="981727"/>
              <a:ext cx="368294" cy="682697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9D5DB468-F17A-8033-EBEA-8ABE425399A0}"/>
                </a:ext>
              </a:extLst>
            </p:cNvPr>
            <p:cNvSpPr/>
            <p:nvPr/>
          </p:nvSpPr>
          <p:spPr>
            <a:xfrm>
              <a:off x="10473115" y="981725"/>
              <a:ext cx="654046" cy="682697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09A5897C-F338-341B-61FD-1176E815747E}"/>
                </a:ext>
              </a:extLst>
            </p:cNvPr>
            <p:cNvSpPr/>
            <p:nvPr/>
          </p:nvSpPr>
          <p:spPr>
            <a:xfrm>
              <a:off x="7172347" y="981731"/>
              <a:ext cx="246577" cy="6826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25732D4B-460C-608B-CFC6-B26BFCCD4C13}"/>
                </a:ext>
              </a:extLst>
            </p:cNvPr>
            <p:cNvSpPr/>
            <p:nvPr/>
          </p:nvSpPr>
          <p:spPr>
            <a:xfrm>
              <a:off x="6933836" y="981731"/>
              <a:ext cx="238617" cy="682697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449E14CC-B274-6750-CE71-00A6D4222AA4}"/>
                </a:ext>
              </a:extLst>
            </p:cNvPr>
            <p:cNvSpPr/>
            <p:nvPr/>
          </p:nvSpPr>
          <p:spPr>
            <a:xfrm>
              <a:off x="8073356" y="981730"/>
              <a:ext cx="246577" cy="6826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C8F0BFA7-F6B2-4CA2-D4D9-8F0233D271D2}"/>
                </a:ext>
              </a:extLst>
            </p:cNvPr>
            <p:cNvSpPr/>
            <p:nvPr/>
          </p:nvSpPr>
          <p:spPr>
            <a:xfrm>
              <a:off x="9042177" y="981728"/>
              <a:ext cx="238617" cy="682697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AF55D3F8-7965-2C5A-410C-D666EE74FC71}"/>
                </a:ext>
              </a:extLst>
            </p:cNvPr>
            <p:cNvSpPr/>
            <p:nvPr/>
          </p:nvSpPr>
          <p:spPr>
            <a:xfrm>
              <a:off x="9986551" y="981726"/>
              <a:ext cx="246577" cy="6826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811AD804-BD11-85B3-6BE7-7DBF45000195}"/>
                </a:ext>
              </a:extLst>
            </p:cNvPr>
            <p:cNvSpPr/>
            <p:nvPr/>
          </p:nvSpPr>
          <p:spPr>
            <a:xfrm>
              <a:off x="10235162" y="981726"/>
              <a:ext cx="238617" cy="682697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7ADBCB52-3FAF-6196-94BD-0532FB171896}"/>
                </a:ext>
              </a:extLst>
            </p:cNvPr>
            <p:cNvSpPr/>
            <p:nvPr/>
          </p:nvSpPr>
          <p:spPr>
            <a:xfrm>
              <a:off x="9633585" y="981726"/>
              <a:ext cx="352592" cy="682697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92191A03-111E-2C13-6621-90BCE4D263D2}"/>
                </a:ext>
              </a:extLst>
            </p:cNvPr>
            <p:cNvSpPr/>
            <p:nvPr/>
          </p:nvSpPr>
          <p:spPr>
            <a:xfrm>
              <a:off x="11129435" y="981722"/>
              <a:ext cx="238617" cy="682697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E108F489-33C5-45C9-69C4-F2830C96A5EB}"/>
                </a:ext>
              </a:extLst>
            </p:cNvPr>
            <p:cNvSpPr/>
            <p:nvPr/>
          </p:nvSpPr>
          <p:spPr>
            <a:xfrm>
              <a:off x="11367868" y="981722"/>
              <a:ext cx="541868" cy="68269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8CBA754F-8BCC-4DDB-4B4F-B4D4F74B3A51}"/>
                </a:ext>
              </a:extLst>
            </p:cNvPr>
            <p:cNvSpPr/>
            <p:nvPr/>
          </p:nvSpPr>
          <p:spPr>
            <a:xfrm>
              <a:off x="11905865" y="981721"/>
              <a:ext cx="541868" cy="682697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2E88DDB3-73A9-084E-99C0-B780EAC894D2}"/>
              </a:ext>
            </a:extLst>
          </p:cNvPr>
          <p:cNvGrpSpPr/>
          <p:nvPr/>
        </p:nvGrpSpPr>
        <p:grpSpPr>
          <a:xfrm>
            <a:off x="5589594" y="3531501"/>
            <a:ext cx="6288082" cy="892861"/>
            <a:chOff x="5589594" y="3462243"/>
            <a:chExt cx="6288082" cy="1392310"/>
          </a:xfrm>
        </p:grpSpPr>
        <p:cxnSp>
          <p:nvCxnSpPr>
            <p:cNvPr id="276" name="Straight Connector 275">
              <a:extLst>
                <a:ext uri="{FF2B5EF4-FFF2-40B4-BE49-F238E27FC236}">
                  <a16:creationId xmlns:a16="http://schemas.microsoft.com/office/drawing/2014/main" id="{90D52698-DEE4-9805-5FF8-1EB783A2115A}"/>
                </a:ext>
              </a:extLst>
            </p:cNvPr>
            <p:cNvCxnSpPr>
              <a:cxnSpLocks/>
            </p:cNvCxnSpPr>
            <p:nvPr/>
          </p:nvCxnSpPr>
          <p:spPr>
            <a:xfrm>
              <a:off x="6374394" y="3462243"/>
              <a:ext cx="0" cy="13923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15BE61AD-09CF-2191-5B22-E3C5FA203000}"/>
                </a:ext>
              </a:extLst>
            </p:cNvPr>
            <p:cNvCxnSpPr>
              <a:cxnSpLocks/>
            </p:cNvCxnSpPr>
            <p:nvPr/>
          </p:nvCxnSpPr>
          <p:spPr>
            <a:xfrm>
              <a:off x="7160098" y="3462243"/>
              <a:ext cx="0" cy="13923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F73E8882-0C5E-C287-4BAF-2FECFD889045}"/>
                </a:ext>
              </a:extLst>
            </p:cNvPr>
            <p:cNvCxnSpPr>
              <a:cxnSpLocks/>
            </p:cNvCxnSpPr>
            <p:nvPr/>
          </p:nvCxnSpPr>
          <p:spPr>
            <a:xfrm>
              <a:off x="7939086" y="3462243"/>
              <a:ext cx="0" cy="13923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3F56F491-0289-5847-76EB-15D51BE5C1A3}"/>
                </a:ext>
              </a:extLst>
            </p:cNvPr>
            <p:cNvCxnSpPr>
              <a:cxnSpLocks/>
            </p:cNvCxnSpPr>
            <p:nvPr/>
          </p:nvCxnSpPr>
          <p:spPr>
            <a:xfrm>
              <a:off x="8722268" y="3462243"/>
              <a:ext cx="0" cy="13923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54C24D21-5A62-1734-52CA-FB44B80EB1A8}"/>
                </a:ext>
              </a:extLst>
            </p:cNvPr>
            <p:cNvCxnSpPr>
              <a:cxnSpLocks/>
            </p:cNvCxnSpPr>
            <p:nvPr/>
          </p:nvCxnSpPr>
          <p:spPr>
            <a:xfrm>
              <a:off x="9517411" y="3462243"/>
              <a:ext cx="0" cy="13923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id="{E0423242-C7D8-A975-6A82-F04CACBDD279}"/>
                </a:ext>
              </a:extLst>
            </p:cNvPr>
            <p:cNvCxnSpPr>
              <a:cxnSpLocks/>
            </p:cNvCxnSpPr>
            <p:nvPr/>
          </p:nvCxnSpPr>
          <p:spPr>
            <a:xfrm>
              <a:off x="10302211" y="3462243"/>
              <a:ext cx="0" cy="13923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>
              <a:extLst>
                <a:ext uri="{FF2B5EF4-FFF2-40B4-BE49-F238E27FC236}">
                  <a16:creationId xmlns:a16="http://schemas.microsoft.com/office/drawing/2014/main" id="{3ADC312B-38A9-B177-AC20-7AAA177185A7}"/>
                </a:ext>
              </a:extLst>
            </p:cNvPr>
            <p:cNvCxnSpPr>
              <a:cxnSpLocks/>
            </p:cNvCxnSpPr>
            <p:nvPr/>
          </p:nvCxnSpPr>
          <p:spPr>
            <a:xfrm>
              <a:off x="11097914" y="3462243"/>
              <a:ext cx="0" cy="13923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B5B10EFA-612F-DAE0-57E5-7C111D3DED4F}"/>
                </a:ext>
              </a:extLst>
            </p:cNvPr>
            <p:cNvCxnSpPr>
              <a:cxnSpLocks/>
            </p:cNvCxnSpPr>
            <p:nvPr/>
          </p:nvCxnSpPr>
          <p:spPr>
            <a:xfrm>
              <a:off x="11877676" y="3462243"/>
              <a:ext cx="0" cy="13923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>
              <a:extLst>
                <a:ext uri="{FF2B5EF4-FFF2-40B4-BE49-F238E27FC236}">
                  <a16:creationId xmlns:a16="http://schemas.microsoft.com/office/drawing/2014/main" id="{7117D5E0-9752-7120-F150-1FA9C85F0AAA}"/>
                </a:ext>
              </a:extLst>
            </p:cNvPr>
            <p:cNvCxnSpPr>
              <a:cxnSpLocks/>
            </p:cNvCxnSpPr>
            <p:nvPr/>
          </p:nvCxnSpPr>
          <p:spPr>
            <a:xfrm>
              <a:off x="5589594" y="3462243"/>
              <a:ext cx="0" cy="13923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5" name="Right Brace 284">
            <a:extLst>
              <a:ext uri="{FF2B5EF4-FFF2-40B4-BE49-F238E27FC236}">
                <a16:creationId xmlns:a16="http://schemas.microsoft.com/office/drawing/2014/main" id="{C64D210C-EBA2-723E-7E51-169E921CD6B4}"/>
              </a:ext>
            </a:extLst>
          </p:cNvPr>
          <p:cNvSpPr/>
          <p:nvPr/>
        </p:nvSpPr>
        <p:spPr>
          <a:xfrm rot="16200000">
            <a:off x="5920292" y="2993327"/>
            <a:ext cx="107684" cy="80051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5CE8C2BC-7FB5-290F-5FED-4CED04C9DED8}"/>
              </a:ext>
            </a:extLst>
          </p:cNvPr>
          <p:cNvSpPr txBox="1"/>
          <p:nvPr/>
        </p:nvSpPr>
        <p:spPr>
          <a:xfrm>
            <a:off x="5494346" y="2970160"/>
            <a:ext cx="959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Stratum</a:t>
            </a:r>
            <a:endParaRPr lang="en-DE" dirty="0"/>
          </a:p>
        </p:txBody>
      </p:sp>
      <p:cxnSp>
        <p:nvCxnSpPr>
          <p:cNvPr id="287" name="Straight Arrow Connector 286">
            <a:extLst>
              <a:ext uri="{FF2B5EF4-FFF2-40B4-BE49-F238E27FC236}">
                <a16:creationId xmlns:a16="http://schemas.microsoft.com/office/drawing/2014/main" id="{DF959CD6-DF88-B1A7-FA32-EB7748B76C3E}"/>
              </a:ext>
            </a:extLst>
          </p:cNvPr>
          <p:cNvCxnSpPr>
            <a:cxnSpLocks/>
          </p:cNvCxnSpPr>
          <p:nvPr/>
        </p:nvCxnSpPr>
        <p:spPr>
          <a:xfrm flipV="1">
            <a:off x="5821893" y="4300426"/>
            <a:ext cx="0" cy="2328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Arrow Connector 287">
            <a:extLst>
              <a:ext uri="{FF2B5EF4-FFF2-40B4-BE49-F238E27FC236}">
                <a16:creationId xmlns:a16="http://schemas.microsoft.com/office/drawing/2014/main" id="{565F5CFD-F2D7-5C5B-4741-9F9DD62F06DF}"/>
              </a:ext>
            </a:extLst>
          </p:cNvPr>
          <p:cNvCxnSpPr>
            <a:cxnSpLocks/>
          </p:cNvCxnSpPr>
          <p:nvPr/>
        </p:nvCxnSpPr>
        <p:spPr>
          <a:xfrm flipV="1">
            <a:off x="6945843" y="4300426"/>
            <a:ext cx="0" cy="2328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Arrow Connector 288">
            <a:extLst>
              <a:ext uri="{FF2B5EF4-FFF2-40B4-BE49-F238E27FC236}">
                <a16:creationId xmlns:a16="http://schemas.microsoft.com/office/drawing/2014/main" id="{4BD971AB-1CE4-1C0E-6684-F69C933ABB93}"/>
              </a:ext>
            </a:extLst>
          </p:cNvPr>
          <p:cNvCxnSpPr>
            <a:cxnSpLocks/>
          </p:cNvCxnSpPr>
          <p:nvPr/>
        </p:nvCxnSpPr>
        <p:spPr>
          <a:xfrm flipV="1">
            <a:off x="7845955" y="4300426"/>
            <a:ext cx="0" cy="2328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Arrow Connector 289">
            <a:extLst>
              <a:ext uri="{FF2B5EF4-FFF2-40B4-BE49-F238E27FC236}">
                <a16:creationId xmlns:a16="http://schemas.microsoft.com/office/drawing/2014/main" id="{24759591-ABF5-AE66-7640-41A9329AC972}"/>
              </a:ext>
            </a:extLst>
          </p:cNvPr>
          <p:cNvCxnSpPr>
            <a:cxnSpLocks/>
          </p:cNvCxnSpPr>
          <p:nvPr/>
        </p:nvCxnSpPr>
        <p:spPr>
          <a:xfrm flipV="1">
            <a:off x="8610600" y="4300426"/>
            <a:ext cx="0" cy="2328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Arrow Connector 290">
            <a:extLst>
              <a:ext uri="{FF2B5EF4-FFF2-40B4-BE49-F238E27FC236}">
                <a16:creationId xmlns:a16="http://schemas.microsoft.com/office/drawing/2014/main" id="{71B221AC-4BD3-2F26-9569-0B58F874C08A}"/>
              </a:ext>
            </a:extLst>
          </p:cNvPr>
          <p:cNvCxnSpPr>
            <a:cxnSpLocks/>
          </p:cNvCxnSpPr>
          <p:nvPr/>
        </p:nvCxnSpPr>
        <p:spPr>
          <a:xfrm flipV="1">
            <a:off x="9412818" y="4300426"/>
            <a:ext cx="0" cy="2328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Arrow Connector 291">
            <a:extLst>
              <a:ext uri="{FF2B5EF4-FFF2-40B4-BE49-F238E27FC236}">
                <a16:creationId xmlns:a16="http://schemas.microsoft.com/office/drawing/2014/main" id="{CABF1DA0-D0D8-09CC-959F-DE1CB8EF8D96}"/>
              </a:ext>
            </a:extLst>
          </p:cNvPr>
          <p:cNvCxnSpPr>
            <a:cxnSpLocks/>
          </p:cNvCxnSpPr>
          <p:nvPr/>
        </p:nvCxnSpPr>
        <p:spPr>
          <a:xfrm flipV="1">
            <a:off x="9741430" y="4300426"/>
            <a:ext cx="0" cy="2328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Arrow Connector 292">
            <a:extLst>
              <a:ext uri="{FF2B5EF4-FFF2-40B4-BE49-F238E27FC236}">
                <a16:creationId xmlns:a16="http://schemas.microsoft.com/office/drawing/2014/main" id="{DED72230-B63D-CFFE-AAE8-F9214AB5998D}"/>
              </a:ext>
            </a:extLst>
          </p:cNvPr>
          <p:cNvCxnSpPr>
            <a:cxnSpLocks/>
          </p:cNvCxnSpPr>
          <p:nvPr/>
        </p:nvCxnSpPr>
        <p:spPr>
          <a:xfrm flipV="1">
            <a:off x="10522480" y="4300426"/>
            <a:ext cx="0" cy="2328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Arrow Connector 293">
            <a:extLst>
              <a:ext uri="{FF2B5EF4-FFF2-40B4-BE49-F238E27FC236}">
                <a16:creationId xmlns:a16="http://schemas.microsoft.com/office/drawing/2014/main" id="{CA0035FD-E4B0-1A17-A66C-C76370CAA257}"/>
              </a:ext>
            </a:extLst>
          </p:cNvPr>
          <p:cNvCxnSpPr>
            <a:cxnSpLocks/>
          </p:cNvCxnSpPr>
          <p:nvPr/>
        </p:nvCxnSpPr>
        <p:spPr>
          <a:xfrm flipV="1">
            <a:off x="11551180" y="4300426"/>
            <a:ext cx="0" cy="2328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886ACAB-F450-84B1-283C-A98FC2393AAE}"/>
              </a:ext>
            </a:extLst>
          </p:cNvPr>
          <p:cNvSpPr/>
          <p:nvPr/>
        </p:nvSpPr>
        <p:spPr>
          <a:xfrm>
            <a:off x="2840049" y="6191961"/>
            <a:ext cx="2479664" cy="50086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4D4561-16B4-C1FE-1AB1-D5B40A4E4AAB}"/>
              </a:ext>
            </a:extLst>
          </p:cNvPr>
          <p:cNvSpPr/>
          <p:nvPr/>
        </p:nvSpPr>
        <p:spPr>
          <a:xfrm>
            <a:off x="5386399" y="6191961"/>
            <a:ext cx="3245644" cy="50086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5E8129-E41F-B448-C9DF-71BA382EBBB4}"/>
              </a:ext>
            </a:extLst>
          </p:cNvPr>
          <p:cNvSpPr/>
          <p:nvPr/>
        </p:nvSpPr>
        <p:spPr>
          <a:xfrm>
            <a:off x="8939068" y="6191961"/>
            <a:ext cx="1993259" cy="50086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C24389-E647-6EFF-DDF3-351E1E0AC3B5}"/>
              </a:ext>
            </a:extLst>
          </p:cNvPr>
          <p:cNvSpPr txBox="1"/>
          <p:nvPr/>
        </p:nvSpPr>
        <p:spPr>
          <a:xfrm>
            <a:off x="0" y="6191961"/>
            <a:ext cx="11061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dirty="0"/>
              <a:t>→ Combination of </a:t>
            </a:r>
            <a:r>
              <a:rPr lang="en-US" sz="2800" b="1" dirty="0"/>
              <a:t>Spatial Ordering</a:t>
            </a:r>
            <a:r>
              <a:rPr lang="en-US" sz="2800" dirty="0"/>
              <a:t>, </a:t>
            </a:r>
            <a:r>
              <a:rPr lang="en-US" sz="2800" b="1" dirty="0"/>
              <a:t>Importance Sampling </a:t>
            </a:r>
            <a:r>
              <a:rPr lang="en-US" sz="2800" dirty="0"/>
              <a:t>&amp; </a:t>
            </a:r>
            <a:r>
              <a:rPr lang="en-US" sz="2800" b="1" dirty="0"/>
              <a:t>Stratification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0EF7832-BBFA-3DBB-8AF4-6DA953D21972}"/>
              </a:ext>
            </a:extLst>
          </p:cNvPr>
          <p:cNvGrpSpPr/>
          <p:nvPr/>
        </p:nvGrpSpPr>
        <p:grpSpPr>
          <a:xfrm>
            <a:off x="5589594" y="3685977"/>
            <a:ext cx="6288082" cy="555714"/>
            <a:chOff x="4718056" y="981314"/>
            <a:chExt cx="7729677" cy="68311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39B06BC-4EBB-C4B1-6672-417C3B8E526D}"/>
                </a:ext>
              </a:extLst>
            </p:cNvPr>
            <p:cNvSpPr/>
            <p:nvPr/>
          </p:nvSpPr>
          <p:spPr>
            <a:xfrm>
              <a:off x="4718056" y="981733"/>
              <a:ext cx="428590" cy="682697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D8EFC8E-7438-46CC-5B20-A8BCD08E5487}"/>
                </a:ext>
              </a:extLst>
            </p:cNvPr>
            <p:cNvSpPr/>
            <p:nvPr/>
          </p:nvSpPr>
          <p:spPr>
            <a:xfrm>
              <a:off x="5154847" y="981721"/>
              <a:ext cx="423618" cy="68269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C01B24F-BB32-C074-5682-1CECDC0669B4}"/>
                </a:ext>
              </a:extLst>
            </p:cNvPr>
            <p:cNvSpPr/>
            <p:nvPr/>
          </p:nvSpPr>
          <p:spPr>
            <a:xfrm>
              <a:off x="6032867" y="981732"/>
              <a:ext cx="450999" cy="6826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010DBD2-577F-F0DE-2D6C-DFCCF836D075}"/>
                </a:ext>
              </a:extLst>
            </p:cNvPr>
            <p:cNvSpPr/>
            <p:nvPr/>
          </p:nvSpPr>
          <p:spPr>
            <a:xfrm>
              <a:off x="5585051" y="981721"/>
              <a:ext cx="446969" cy="682697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C889B26-0EA9-BEA6-B5FE-312FF84260FE}"/>
                </a:ext>
              </a:extLst>
            </p:cNvPr>
            <p:cNvSpPr/>
            <p:nvPr/>
          </p:nvSpPr>
          <p:spPr>
            <a:xfrm>
              <a:off x="6411696" y="981731"/>
              <a:ext cx="526571" cy="682697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9303A16-A362-DC33-704D-DDB7A7A623C1}"/>
                </a:ext>
              </a:extLst>
            </p:cNvPr>
            <p:cNvSpPr/>
            <p:nvPr/>
          </p:nvSpPr>
          <p:spPr>
            <a:xfrm>
              <a:off x="7418925" y="981729"/>
              <a:ext cx="425729" cy="682697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BED5126-FDFB-EB96-BCB6-56C7AFC5F9A6}"/>
                </a:ext>
              </a:extLst>
            </p:cNvPr>
            <p:cNvSpPr/>
            <p:nvPr/>
          </p:nvSpPr>
          <p:spPr>
            <a:xfrm>
              <a:off x="8214976" y="981545"/>
              <a:ext cx="368294" cy="682697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132E030-E596-6E07-FBCE-E71CC6084A28}"/>
                </a:ext>
              </a:extLst>
            </p:cNvPr>
            <p:cNvSpPr/>
            <p:nvPr/>
          </p:nvSpPr>
          <p:spPr>
            <a:xfrm>
              <a:off x="8578145" y="981545"/>
              <a:ext cx="352592" cy="682697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D4A2587-F154-367E-F36E-67425465AB69}"/>
                </a:ext>
              </a:extLst>
            </p:cNvPr>
            <p:cNvSpPr/>
            <p:nvPr/>
          </p:nvSpPr>
          <p:spPr>
            <a:xfrm>
              <a:off x="9265291" y="981727"/>
              <a:ext cx="431723" cy="682697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DDCC2B9-B585-06B3-077F-6DFD24766273}"/>
                </a:ext>
              </a:extLst>
            </p:cNvPr>
            <p:cNvSpPr/>
            <p:nvPr/>
          </p:nvSpPr>
          <p:spPr>
            <a:xfrm>
              <a:off x="10879760" y="981721"/>
              <a:ext cx="402314" cy="682697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513DB1B-7FC5-6A73-B4E0-872D49DE174C}"/>
                </a:ext>
              </a:extLst>
            </p:cNvPr>
            <p:cNvSpPr/>
            <p:nvPr/>
          </p:nvSpPr>
          <p:spPr>
            <a:xfrm>
              <a:off x="7172346" y="981731"/>
              <a:ext cx="318877" cy="6826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994C4B6-E2AB-D4F9-1893-B2C87A75F5EA}"/>
                </a:ext>
              </a:extLst>
            </p:cNvPr>
            <p:cNvSpPr/>
            <p:nvPr/>
          </p:nvSpPr>
          <p:spPr>
            <a:xfrm>
              <a:off x="6801396" y="981731"/>
              <a:ext cx="371058" cy="682697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1CB4DF2-30D3-2255-0817-D7F75A41CB9A}"/>
                </a:ext>
              </a:extLst>
            </p:cNvPr>
            <p:cNvSpPr/>
            <p:nvPr/>
          </p:nvSpPr>
          <p:spPr>
            <a:xfrm>
              <a:off x="7857208" y="981729"/>
              <a:ext cx="361009" cy="6826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8BFDD45-8C71-168A-11A1-5A11E6DE19E2}"/>
                </a:ext>
              </a:extLst>
            </p:cNvPr>
            <p:cNvSpPr/>
            <p:nvPr/>
          </p:nvSpPr>
          <p:spPr>
            <a:xfrm>
              <a:off x="8924122" y="981728"/>
              <a:ext cx="356673" cy="682697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B54A815C-523D-9550-93A2-A9821DC5526F}"/>
                </a:ext>
              </a:extLst>
            </p:cNvPr>
            <p:cNvSpPr/>
            <p:nvPr/>
          </p:nvSpPr>
          <p:spPr>
            <a:xfrm>
              <a:off x="10027611" y="981726"/>
              <a:ext cx="456303" cy="6826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5E2E8687-5A40-8132-2013-36B5563166CD}"/>
                </a:ext>
              </a:extLst>
            </p:cNvPr>
            <p:cNvSpPr/>
            <p:nvPr/>
          </p:nvSpPr>
          <p:spPr>
            <a:xfrm>
              <a:off x="10490494" y="981545"/>
              <a:ext cx="392179" cy="682697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46C074DA-3F84-CFF2-F7D2-24A49926EC2D}"/>
                </a:ext>
              </a:extLst>
            </p:cNvPr>
            <p:cNvSpPr/>
            <p:nvPr/>
          </p:nvSpPr>
          <p:spPr>
            <a:xfrm>
              <a:off x="9685111" y="981726"/>
              <a:ext cx="389164" cy="682697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FB345011-EDB2-60AF-2B23-49B2ACD39578}"/>
                </a:ext>
              </a:extLst>
            </p:cNvPr>
            <p:cNvSpPr/>
            <p:nvPr/>
          </p:nvSpPr>
          <p:spPr>
            <a:xfrm>
              <a:off x="11288653" y="981721"/>
              <a:ext cx="423618" cy="682697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E3C277C4-02C0-0B56-E43B-16D72D8BB510}"/>
                </a:ext>
              </a:extLst>
            </p:cNvPr>
            <p:cNvSpPr/>
            <p:nvPr/>
          </p:nvSpPr>
          <p:spPr>
            <a:xfrm>
              <a:off x="11698318" y="981314"/>
              <a:ext cx="423618" cy="68269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B8F508A7-279B-0B42-5897-A12191D2BFA7}"/>
                </a:ext>
              </a:extLst>
            </p:cNvPr>
            <p:cNvSpPr/>
            <p:nvPr/>
          </p:nvSpPr>
          <p:spPr>
            <a:xfrm>
              <a:off x="12090297" y="981721"/>
              <a:ext cx="357436" cy="682697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</p:spTree>
    <p:extLst>
      <p:ext uri="{BB962C8B-B14F-4D97-AF65-F5344CB8AC3E}">
        <p14:creationId xmlns:p14="http://schemas.microsoft.com/office/powerpoint/2010/main" val="408088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61" dur="indefinite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indefinite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64" dur="indefinite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67" dur="indefinite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indefinite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0" dur="indefinite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indefinite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3" dur="indefinite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indefinite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6" dur="indefinite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indefinite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9" dur="indefinite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indefinite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82" dur="indefinite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indefinite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85" dur="indefinite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indefinite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88" dur="indefinite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indefinite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91" dur="indefinite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94" dur="indefinite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0" animBg="1"/>
      <p:bldP spid="218" grpId="0" animBg="1"/>
      <p:bldP spid="219" grpId="0" animBg="1"/>
      <p:bldP spid="220" grpId="0" animBg="1"/>
      <p:bldP spid="222" grpId="0" animBg="1"/>
      <p:bldP spid="224" grpId="0" animBg="1"/>
      <p:bldP spid="225" grpId="0" animBg="1"/>
      <p:bldP spid="227" grpId="0" animBg="1"/>
      <p:bldP spid="229" grpId="0" animBg="1"/>
      <p:bldP spid="230" grpId="0" animBg="1"/>
      <p:bldP spid="231" grpId="0" animBg="1"/>
      <p:bldP spid="232" grpId="0" animBg="1"/>
      <p:bldP spid="285" grpId="0" animBg="1"/>
      <p:bldP spid="286" grpId="0"/>
      <p:bldP spid="3" grpId="0" animBg="1"/>
      <p:bldP spid="3" grpId="1" animBg="1"/>
      <p:bldP spid="5" grpId="0" animBg="1"/>
      <p:bldP spid="5" grpId="1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0EF7832-BBFA-3DBB-8AF4-6DA953D21972}"/>
              </a:ext>
            </a:extLst>
          </p:cNvPr>
          <p:cNvGrpSpPr/>
          <p:nvPr/>
        </p:nvGrpSpPr>
        <p:grpSpPr>
          <a:xfrm>
            <a:off x="5589594" y="3685977"/>
            <a:ext cx="6288082" cy="555714"/>
            <a:chOff x="4718056" y="981314"/>
            <a:chExt cx="7729677" cy="68311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39B06BC-4EBB-C4B1-6672-417C3B8E526D}"/>
                </a:ext>
              </a:extLst>
            </p:cNvPr>
            <p:cNvSpPr/>
            <p:nvPr/>
          </p:nvSpPr>
          <p:spPr>
            <a:xfrm>
              <a:off x="4718056" y="981733"/>
              <a:ext cx="428590" cy="682697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D8EFC8E-7438-46CC-5B20-A8BCD08E5487}"/>
                </a:ext>
              </a:extLst>
            </p:cNvPr>
            <p:cNvSpPr/>
            <p:nvPr/>
          </p:nvSpPr>
          <p:spPr>
            <a:xfrm>
              <a:off x="5154847" y="981721"/>
              <a:ext cx="423618" cy="68269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C01B24F-BB32-C074-5682-1CECDC0669B4}"/>
                </a:ext>
              </a:extLst>
            </p:cNvPr>
            <p:cNvSpPr/>
            <p:nvPr/>
          </p:nvSpPr>
          <p:spPr>
            <a:xfrm>
              <a:off x="6032867" y="981732"/>
              <a:ext cx="450999" cy="6826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010DBD2-577F-F0DE-2D6C-DFCCF836D075}"/>
                </a:ext>
              </a:extLst>
            </p:cNvPr>
            <p:cNvSpPr/>
            <p:nvPr/>
          </p:nvSpPr>
          <p:spPr>
            <a:xfrm>
              <a:off x="5585051" y="981721"/>
              <a:ext cx="446969" cy="682697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C889B26-0EA9-BEA6-B5FE-312FF84260FE}"/>
                </a:ext>
              </a:extLst>
            </p:cNvPr>
            <p:cNvSpPr/>
            <p:nvPr/>
          </p:nvSpPr>
          <p:spPr>
            <a:xfrm>
              <a:off x="6411696" y="981731"/>
              <a:ext cx="526571" cy="682697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9303A16-A362-DC33-704D-DDB7A7A623C1}"/>
                </a:ext>
              </a:extLst>
            </p:cNvPr>
            <p:cNvSpPr/>
            <p:nvPr/>
          </p:nvSpPr>
          <p:spPr>
            <a:xfrm>
              <a:off x="7418925" y="981729"/>
              <a:ext cx="425729" cy="682697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BED5126-FDFB-EB96-BCB6-56C7AFC5F9A6}"/>
                </a:ext>
              </a:extLst>
            </p:cNvPr>
            <p:cNvSpPr/>
            <p:nvPr/>
          </p:nvSpPr>
          <p:spPr>
            <a:xfrm>
              <a:off x="8214976" y="981545"/>
              <a:ext cx="368294" cy="682697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132E030-E596-6E07-FBCE-E71CC6084A28}"/>
                </a:ext>
              </a:extLst>
            </p:cNvPr>
            <p:cNvSpPr/>
            <p:nvPr/>
          </p:nvSpPr>
          <p:spPr>
            <a:xfrm>
              <a:off x="8578145" y="981545"/>
              <a:ext cx="352592" cy="682697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D4A2587-F154-367E-F36E-67425465AB69}"/>
                </a:ext>
              </a:extLst>
            </p:cNvPr>
            <p:cNvSpPr/>
            <p:nvPr/>
          </p:nvSpPr>
          <p:spPr>
            <a:xfrm>
              <a:off x="9265291" y="981727"/>
              <a:ext cx="431723" cy="682697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DDCC2B9-B585-06B3-077F-6DFD24766273}"/>
                </a:ext>
              </a:extLst>
            </p:cNvPr>
            <p:cNvSpPr/>
            <p:nvPr/>
          </p:nvSpPr>
          <p:spPr>
            <a:xfrm>
              <a:off x="10879760" y="981721"/>
              <a:ext cx="402314" cy="682697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513DB1B-7FC5-6A73-B4E0-872D49DE174C}"/>
                </a:ext>
              </a:extLst>
            </p:cNvPr>
            <p:cNvSpPr/>
            <p:nvPr/>
          </p:nvSpPr>
          <p:spPr>
            <a:xfrm>
              <a:off x="7172346" y="981731"/>
              <a:ext cx="318877" cy="6826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994C4B6-E2AB-D4F9-1893-B2C87A75F5EA}"/>
                </a:ext>
              </a:extLst>
            </p:cNvPr>
            <p:cNvSpPr/>
            <p:nvPr/>
          </p:nvSpPr>
          <p:spPr>
            <a:xfrm>
              <a:off x="6801396" y="981731"/>
              <a:ext cx="371058" cy="682697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1CB4DF2-30D3-2255-0817-D7F75A41CB9A}"/>
                </a:ext>
              </a:extLst>
            </p:cNvPr>
            <p:cNvSpPr/>
            <p:nvPr/>
          </p:nvSpPr>
          <p:spPr>
            <a:xfrm>
              <a:off x="7857208" y="981729"/>
              <a:ext cx="361009" cy="6826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8BFDD45-8C71-168A-11A1-5A11E6DE19E2}"/>
                </a:ext>
              </a:extLst>
            </p:cNvPr>
            <p:cNvSpPr/>
            <p:nvPr/>
          </p:nvSpPr>
          <p:spPr>
            <a:xfrm>
              <a:off x="8924122" y="981728"/>
              <a:ext cx="356673" cy="682697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B54A815C-523D-9550-93A2-A9821DC5526F}"/>
                </a:ext>
              </a:extLst>
            </p:cNvPr>
            <p:cNvSpPr/>
            <p:nvPr/>
          </p:nvSpPr>
          <p:spPr>
            <a:xfrm>
              <a:off x="10027611" y="981726"/>
              <a:ext cx="456303" cy="6826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5E2E8687-5A40-8132-2013-36B5563166CD}"/>
                </a:ext>
              </a:extLst>
            </p:cNvPr>
            <p:cNvSpPr/>
            <p:nvPr/>
          </p:nvSpPr>
          <p:spPr>
            <a:xfrm>
              <a:off x="10490494" y="981545"/>
              <a:ext cx="392179" cy="682697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46C074DA-3F84-CFF2-F7D2-24A49926EC2D}"/>
                </a:ext>
              </a:extLst>
            </p:cNvPr>
            <p:cNvSpPr/>
            <p:nvPr/>
          </p:nvSpPr>
          <p:spPr>
            <a:xfrm>
              <a:off x="9685111" y="981726"/>
              <a:ext cx="389164" cy="682697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FB345011-EDB2-60AF-2B23-49B2ACD39578}"/>
                </a:ext>
              </a:extLst>
            </p:cNvPr>
            <p:cNvSpPr/>
            <p:nvPr/>
          </p:nvSpPr>
          <p:spPr>
            <a:xfrm>
              <a:off x="11288653" y="981721"/>
              <a:ext cx="423618" cy="682697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E3C277C4-02C0-0B56-E43B-16D72D8BB510}"/>
                </a:ext>
              </a:extLst>
            </p:cNvPr>
            <p:cNvSpPr/>
            <p:nvPr/>
          </p:nvSpPr>
          <p:spPr>
            <a:xfrm>
              <a:off x="11698318" y="981314"/>
              <a:ext cx="423618" cy="68269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B8F508A7-279B-0B42-5897-A12191D2BFA7}"/>
                </a:ext>
              </a:extLst>
            </p:cNvPr>
            <p:cNvSpPr/>
            <p:nvPr/>
          </p:nvSpPr>
          <p:spPr>
            <a:xfrm>
              <a:off x="12090297" y="981721"/>
              <a:ext cx="357436" cy="682697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sp>
        <p:nvSpPr>
          <p:cNvPr id="295" name="Title 294">
            <a:extLst>
              <a:ext uri="{FF2B5EF4-FFF2-40B4-BE49-F238E27FC236}">
                <a16:creationId xmlns:a16="http://schemas.microsoft.com/office/drawing/2014/main" id="{DAC70167-B181-803B-2B27-576C65A97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Subset Sampling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4789D-17C2-953E-2252-8E0875BBF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14</a:t>
            </a:fld>
            <a:endParaRPr lang="en-DE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D2003BE-F44A-8A79-AC36-4BC1588320B9}"/>
              </a:ext>
            </a:extLst>
          </p:cNvPr>
          <p:cNvGrpSpPr/>
          <p:nvPr/>
        </p:nvGrpSpPr>
        <p:grpSpPr>
          <a:xfrm>
            <a:off x="622300" y="2004460"/>
            <a:ext cx="3962368" cy="3962368"/>
            <a:chOff x="702733" y="334433"/>
            <a:chExt cx="3962368" cy="396236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A70CCE2-B66B-12DA-A06A-87353B0B1B1E}"/>
                </a:ext>
              </a:extLst>
            </p:cNvPr>
            <p:cNvSpPr/>
            <p:nvPr/>
          </p:nvSpPr>
          <p:spPr>
            <a:xfrm>
              <a:off x="702733" y="334433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B9EA80F-FC85-6C8A-C90F-74401141598D}"/>
                </a:ext>
              </a:extLst>
            </p:cNvPr>
            <p:cNvSpPr/>
            <p:nvPr/>
          </p:nvSpPr>
          <p:spPr>
            <a:xfrm>
              <a:off x="1198029" y="334433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5C8E7D3-5D8B-D525-4B26-606C2EFEE383}"/>
                </a:ext>
              </a:extLst>
            </p:cNvPr>
            <p:cNvSpPr/>
            <p:nvPr/>
          </p:nvSpPr>
          <p:spPr>
            <a:xfrm>
              <a:off x="1693325" y="334433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7EC9C84-49DF-E091-C20D-1D6FA9E9D253}"/>
                </a:ext>
              </a:extLst>
            </p:cNvPr>
            <p:cNvSpPr/>
            <p:nvPr/>
          </p:nvSpPr>
          <p:spPr>
            <a:xfrm>
              <a:off x="2188621" y="334433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66248BF-0395-4178-8B77-9C2A1FE0B708}"/>
                </a:ext>
              </a:extLst>
            </p:cNvPr>
            <p:cNvSpPr/>
            <p:nvPr/>
          </p:nvSpPr>
          <p:spPr>
            <a:xfrm>
              <a:off x="702733" y="829729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D11503A-56C6-3524-CE2E-08D7CAACCB10}"/>
                </a:ext>
              </a:extLst>
            </p:cNvPr>
            <p:cNvSpPr/>
            <p:nvPr/>
          </p:nvSpPr>
          <p:spPr>
            <a:xfrm>
              <a:off x="1198029" y="829729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C2397A2-034D-E6BA-227F-214A29A808E8}"/>
                </a:ext>
              </a:extLst>
            </p:cNvPr>
            <p:cNvSpPr/>
            <p:nvPr/>
          </p:nvSpPr>
          <p:spPr>
            <a:xfrm>
              <a:off x="1693325" y="829729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1D9BE62-83C6-6604-D82E-A2A8D275E848}"/>
                </a:ext>
              </a:extLst>
            </p:cNvPr>
            <p:cNvSpPr/>
            <p:nvPr/>
          </p:nvSpPr>
          <p:spPr>
            <a:xfrm>
              <a:off x="2188621" y="829729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409632E-7529-C5AA-A23B-F97098ECA59D}"/>
                </a:ext>
              </a:extLst>
            </p:cNvPr>
            <p:cNvSpPr/>
            <p:nvPr/>
          </p:nvSpPr>
          <p:spPr>
            <a:xfrm>
              <a:off x="702733" y="1325025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0C3F109-E167-553C-0247-4769098E6EA0}"/>
                </a:ext>
              </a:extLst>
            </p:cNvPr>
            <p:cNvSpPr/>
            <p:nvPr/>
          </p:nvSpPr>
          <p:spPr>
            <a:xfrm>
              <a:off x="1198029" y="1325025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BD1EA5D-1BDF-1D88-26A3-E0828653EECC}"/>
                </a:ext>
              </a:extLst>
            </p:cNvPr>
            <p:cNvSpPr/>
            <p:nvPr/>
          </p:nvSpPr>
          <p:spPr>
            <a:xfrm>
              <a:off x="1693325" y="1325025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F89F755-D81D-0705-0D35-442297510B10}"/>
                </a:ext>
              </a:extLst>
            </p:cNvPr>
            <p:cNvSpPr/>
            <p:nvPr/>
          </p:nvSpPr>
          <p:spPr>
            <a:xfrm>
              <a:off x="2188621" y="1325025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E7CEC18-B8B3-5F8E-1B25-94B0A3F79E86}"/>
                </a:ext>
              </a:extLst>
            </p:cNvPr>
            <p:cNvSpPr/>
            <p:nvPr/>
          </p:nvSpPr>
          <p:spPr>
            <a:xfrm>
              <a:off x="702733" y="1820321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7879185-8C27-67BD-ADC2-5170C981E8BF}"/>
                </a:ext>
              </a:extLst>
            </p:cNvPr>
            <p:cNvSpPr/>
            <p:nvPr/>
          </p:nvSpPr>
          <p:spPr>
            <a:xfrm>
              <a:off x="1198029" y="1820321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6AFB28C-12CD-7A15-874A-CEAECF2FF3E2}"/>
                </a:ext>
              </a:extLst>
            </p:cNvPr>
            <p:cNvSpPr/>
            <p:nvPr/>
          </p:nvSpPr>
          <p:spPr>
            <a:xfrm>
              <a:off x="1693325" y="1820321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D590064-7B09-F171-1CF9-5B349A24AF0E}"/>
                </a:ext>
              </a:extLst>
            </p:cNvPr>
            <p:cNvSpPr/>
            <p:nvPr/>
          </p:nvSpPr>
          <p:spPr>
            <a:xfrm>
              <a:off x="2188621" y="1820321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3ADF8D8-0114-48A1-EC47-BC477C3F38E9}"/>
                </a:ext>
              </a:extLst>
            </p:cNvPr>
            <p:cNvSpPr/>
            <p:nvPr/>
          </p:nvSpPr>
          <p:spPr>
            <a:xfrm>
              <a:off x="2683917" y="334433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68120A8-7014-2E3C-EA34-89E2B27F581D}"/>
                </a:ext>
              </a:extLst>
            </p:cNvPr>
            <p:cNvSpPr/>
            <p:nvPr/>
          </p:nvSpPr>
          <p:spPr>
            <a:xfrm>
              <a:off x="3179213" y="334433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7EB5908-A7EF-5E0B-3181-D682A0E205CF}"/>
                </a:ext>
              </a:extLst>
            </p:cNvPr>
            <p:cNvSpPr/>
            <p:nvPr/>
          </p:nvSpPr>
          <p:spPr>
            <a:xfrm>
              <a:off x="3674509" y="334433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5504523-E28E-FFF2-E3C7-FD63F737AC2F}"/>
                </a:ext>
              </a:extLst>
            </p:cNvPr>
            <p:cNvSpPr/>
            <p:nvPr/>
          </p:nvSpPr>
          <p:spPr>
            <a:xfrm>
              <a:off x="4169805" y="334433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7F54A40-634C-C878-D53D-8FB7A9BBF818}"/>
                </a:ext>
              </a:extLst>
            </p:cNvPr>
            <p:cNvSpPr/>
            <p:nvPr/>
          </p:nvSpPr>
          <p:spPr>
            <a:xfrm>
              <a:off x="2683917" y="829729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2DB674C-9C62-DA78-DF92-C5C4998AF269}"/>
                </a:ext>
              </a:extLst>
            </p:cNvPr>
            <p:cNvSpPr/>
            <p:nvPr/>
          </p:nvSpPr>
          <p:spPr>
            <a:xfrm>
              <a:off x="3179213" y="829729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63A4EA4-5748-A577-01D5-8FB2D31B0CD5}"/>
                </a:ext>
              </a:extLst>
            </p:cNvPr>
            <p:cNvSpPr/>
            <p:nvPr/>
          </p:nvSpPr>
          <p:spPr>
            <a:xfrm>
              <a:off x="3674509" y="829729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497C449-91EE-E2DD-24D6-E58B7155EB39}"/>
                </a:ext>
              </a:extLst>
            </p:cNvPr>
            <p:cNvSpPr/>
            <p:nvPr/>
          </p:nvSpPr>
          <p:spPr>
            <a:xfrm>
              <a:off x="4169805" y="829729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425E363-9362-6BA2-9861-E40D763DC129}"/>
                </a:ext>
              </a:extLst>
            </p:cNvPr>
            <p:cNvSpPr/>
            <p:nvPr/>
          </p:nvSpPr>
          <p:spPr>
            <a:xfrm>
              <a:off x="2683917" y="1325025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2B72C94-674C-9220-AB72-2A37D200CA14}"/>
                </a:ext>
              </a:extLst>
            </p:cNvPr>
            <p:cNvSpPr/>
            <p:nvPr/>
          </p:nvSpPr>
          <p:spPr>
            <a:xfrm>
              <a:off x="3179213" y="1325025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7616C55-02EF-A694-C196-83F122A89E15}"/>
                </a:ext>
              </a:extLst>
            </p:cNvPr>
            <p:cNvSpPr/>
            <p:nvPr/>
          </p:nvSpPr>
          <p:spPr>
            <a:xfrm>
              <a:off x="3674509" y="1325025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A8DEA93-2420-831F-9B67-ED5B50F71AEB}"/>
                </a:ext>
              </a:extLst>
            </p:cNvPr>
            <p:cNvSpPr/>
            <p:nvPr/>
          </p:nvSpPr>
          <p:spPr>
            <a:xfrm>
              <a:off x="4169805" y="1325025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30F18B9-C45D-70A5-AE74-0F0B41FF0B60}"/>
                </a:ext>
              </a:extLst>
            </p:cNvPr>
            <p:cNvSpPr/>
            <p:nvPr/>
          </p:nvSpPr>
          <p:spPr>
            <a:xfrm>
              <a:off x="2683917" y="1820321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D94D478-C0F5-9F92-A703-5D4792031C3A}"/>
                </a:ext>
              </a:extLst>
            </p:cNvPr>
            <p:cNvSpPr/>
            <p:nvPr/>
          </p:nvSpPr>
          <p:spPr>
            <a:xfrm>
              <a:off x="3179213" y="1820321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F652708-2343-7C9D-1844-0EFDDEC815C4}"/>
                </a:ext>
              </a:extLst>
            </p:cNvPr>
            <p:cNvSpPr/>
            <p:nvPr/>
          </p:nvSpPr>
          <p:spPr>
            <a:xfrm>
              <a:off x="3674509" y="1820321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2A36ADD-CB9D-91C2-8B0F-A616B8A23A28}"/>
                </a:ext>
              </a:extLst>
            </p:cNvPr>
            <p:cNvSpPr/>
            <p:nvPr/>
          </p:nvSpPr>
          <p:spPr>
            <a:xfrm>
              <a:off x="4169805" y="1820321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F41A6D5-90E0-71C0-EAE0-907D119EB05A}"/>
                </a:ext>
              </a:extLst>
            </p:cNvPr>
            <p:cNvSpPr/>
            <p:nvPr/>
          </p:nvSpPr>
          <p:spPr>
            <a:xfrm>
              <a:off x="702733" y="2315617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DEFFD18-DFC5-E740-DA09-F686EBB07AE6}"/>
                </a:ext>
              </a:extLst>
            </p:cNvPr>
            <p:cNvSpPr/>
            <p:nvPr/>
          </p:nvSpPr>
          <p:spPr>
            <a:xfrm>
              <a:off x="1198029" y="2315617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5E60857-30F0-139B-3152-92AF4A421CFE}"/>
                </a:ext>
              </a:extLst>
            </p:cNvPr>
            <p:cNvSpPr/>
            <p:nvPr/>
          </p:nvSpPr>
          <p:spPr>
            <a:xfrm>
              <a:off x="1693325" y="2315617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8171111-1AAA-67A6-67B1-5F3DCB184A13}"/>
                </a:ext>
              </a:extLst>
            </p:cNvPr>
            <p:cNvSpPr/>
            <p:nvPr/>
          </p:nvSpPr>
          <p:spPr>
            <a:xfrm>
              <a:off x="2188621" y="2315617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7105E460-DEE1-23ED-28E7-7C16EC7C3016}"/>
                </a:ext>
              </a:extLst>
            </p:cNvPr>
            <p:cNvSpPr/>
            <p:nvPr/>
          </p:nvSpPr>
          <p:spPr>
            <a:xfrm>
              <a:off x="702733" y="2810913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4589E49-7DD8-6950-0BF2-3D475068436B}"/>
                </a:ext>
              </a:extLst>
            </p:cNvPr>
            <p:cNvSpPr/>
            <p:nvPr/>
          </p:nvSpPr>
          <p:spPr>
            <a:xfrm>
              <a:off x="1198029" y="2810913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AFA60C1-4C9E-5D7C-5A98-362579AF9504}"/>
                </a:ext>
              </a:extLst>
            </p:cNvPr>
            <p:cNvSpPr/>
            <p:nvPr/>
          </p:nvSpPr>
          <p:spPr>
            <a:xfrm>
              <a:off x="1693325" y="2810913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B8367DCE-54ED-98DB-E21D-4F1F684F6C67}"/>
                </a:ext>
              </a:extLst>
            </p:cNvPr>
            <p:cNvSpPr/>
            <p:nvPr/>
          </p:nvSpPr>
          <p:spPr>
            <a:xfrm>
              <a:off x="2188621" y="2810913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F6429AAD-924F-EB61-0566-EE5D7C02744F}"/>
                </a:ext>
              </a:extLst>
            </p:cNvPr>
            <p:cNvSpPr/>
            <p:nvPr/>
          </p:nvSpPr>
          <p:spPr>
            <a:xfrm>
              <a:off x="702733" y="3306209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E473FA1B-BA2B-B269-A166-12617A68250C}"/>
                </a:ext>
              </a:extLst>
            </p:cNvPr>
            <p:cNvSpPr/>
            <p:nvPr/>
          </p:nvSpPr>
          <p:spPr>
            <a:xfrm>
              <a:off x="1198029" y="3306209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1A66BDB6-75F8-1915-D165-88DD8C4E717A}"/>
                </a:ext>
              </a:extLst>
            </p:cNvPr>
            <p:cNvSpPr/>
            <p:nvPr/>
          </p:nvSpPr>
          <p:spPr>
            <a:xfrm>
              <a:off x="1693325" y="3306209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453CA8D3-F2E9-5EFC-7B7D-E3FCB1698EA1}"/>
                </a:ext>
              </a:extLst>
            </p:cNvPr>
            <p:cNvSpPr/>
            <p:nvPr/>
          </p:nvSpPr>
          <p:spPr>
            <a:xfrm>
              <a:off x="2188621" y="3306209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38A081E0-97C3-4186-8EFB-1FEDE965DDDF}"/>
                </a:ext>
              </a:extLst>
            </p:cNvPr>
            <p:cNvSpPr/>
            <p:nvPr/>
          </p:nvSpPr>
          <p:spPr>
            <a:xfrm>
              <a:off x="702733" y="3801505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470C7B5-328E-B58D-6DF6-E07AE7733B30}"/>
                </a:ext>
              </a:extLst>
            </p:cNvPr>
            <p:cNvSpPr/>
            <p:nvPr/>
          </p:nvSpPr>
          <p:spPr>
            <a:xfrm>
              <a:off x="1198029" y="3801505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10EABF9-0294-CFA7-D360-BE3EB778AE46}"/>
                </a:ext>
              </a:extLst>
            </p:cNvPr>
            <p:cNvSpPr/>
            <p:nvPr/>
          </p:nvSpPr>
          <p:spPr>
            <a:xfrm>
              <a:off x="1693325" y="3801505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F9CAA77-1993-03A8-CFF0-547F7E1BB084}"/>
                </a:ext>
              </a:extLst>
            </p:cNvPr>
            <p:cNvSpPr/>
            <p:nvPr/>
          </p:nvSpPr>
          <p:spPr>
            <a:xfrm>
              <a:off x="2188621" y="3801505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0363C32D-2991-A43E-70F3-225923B2CB28}"/>
                </a:ext>
              </a:extLst>
            </p:cNvPr>
            <p:cNvSpPr/>
            <p:nvPr/>
          </p:nvSpPr>
          <p:spPr>
            <a:xfrm>
              <a:off x="2683917" y="2315617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477F6E1-41F9-FFFA-6D04-767A73152A8C}"/>
                </a:ext>
              </a:extLst>
            </p:cNvPr>
            <p:cNvSpPr/>
            <p:nvPr/>
          </p:nvSpPr>
          <p:spPr>
            <a:xfrm>
              <a:off x="3179213" y="2315617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8DAF9AB-1A25-2B4A-E17D-010BFDBAD1FD}"/>
                </a:ext>
              </a:extLst>
            </p:cNvPr>
            <p:cNvSpPr/>
            <p:nvPr/>
          </p:nvSpPr>
          <p:spPr>
            <a:xfrm>
              <a:off x="3674509" y="2315617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79C6FB8F-0CCC-04CB-931C-58EC4EF95FC1}"/>
                </a:ext>
              </a:extLst>
            </p:cNvPr>
            <p:cNvSpPr/>
            <p:nvPr/>
          </p:nvSpPr>
          <p:spPr>
            <a:xfrm>
              <a:off x="4169805" y="2315617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6504361D-40B8-4AF5-ABB0-58A2D405123C}"/>
                </a:ext>
              </a:extLst>
            </p:cNvPr>
            <p:cNvSpPr/>
            <p:nvPr/>
          </p:nvSpPr>
          <p:spPr>
            <a:xfrm>
              <a:off x="2683917" y="2810913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48BE693F-3D1B-6089-190E-09CE68D9C44B}"/>
                </a:ext>
              </a:extLst>
            </p:cNvPr>
            <p:cNvSpPr/>
            <p:nvPr/>
          </p:nvSpPr>
          <p:spPr>
            <a:xfrm>
              <a:off x="3179213" y="2810913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49F19B9E-C93E-0AAB-D7FE-39073F60E249}"/>
                </a:ext>
              </a:extLst>
            </p:cNvPr>
            <p:cNvSpPr/>
            <p:nvPr/>
          </p:nvSpPr>
          <p:spPr>
            <a:xfrm>
              <a:off x="3674509" y="2810913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7248B1BE-3772-BDB9-2EEE-D180ADEFD7CF}"/>
                </a:ext>
              </a:extLst>
            </p:cNvPr>
            <p:cNvSpPr/>
            <p:nvPr/>
          </p:nvSpPr>
          <p:spPr>
            <a:xfrm>
              <a:off x="4169805" y="2810913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B5F8127-560C-222B-65D6-F8671704C1D2}"/>
                </a:ext>
              </a:extLst>
            </p:cNvPr>
            <p:cNvSpPr/>
            <p:nvPr/>
          </p:nvSpPr>
          <p:spPr>
            <a:xfrm>
              <a:off x="2683917" y="3306209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F1DC1881-3EBF-6644-39AE-4E4EAF63706A}"/>
                </a:ext>
              </a:extLst>
            </p:cNvPr>
            <p:cNvSpPr/>
            <p:nvPr/>
          </p:nvSpPr>
          <p:spPr>
            <a:xfrm>
              <a:off x="3179213" y="3306209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D3447651-85E8-80D6-02EA-860B099FDE8B}"/>
                </a:ext>
              </a:extLst>
            </p:cNvPr>
            <p:cNvSpPr/>
            <p:nvPr/>
          </p:nvSpPr>
          <p:spPr>
            <a:xfrm>
              <a:off x="3674509" y="3306209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1B6148C8-2AA1-9514-27A4-E67675A4CB81}"/>
                </a:ext>
              </a:extLst>
            </p:cNvPr>
            <p:cNvSpPr/>
            <p:nvPr/>
          </p:nvSpPr>
          <p:spPr>
            <a:xfrm>
              <a:off x="4169805" y="3306209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EA7CB03C-28EC-86A2-7F6E-0353E8D495F8}"/>
                </a:ext>
              </a:extLst>
            </p:cNvPr>
            <p:cNvSpPr/>
            <p:nvPr/>
          </p:nvSpPr>
          <p:spPr>
            <a:xfrm>
              <a:off x="2683917" y="3801505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83531064-F5BA-EBC1-86A0-C7F72BE67D05}"/>
                </a:ext>
              </a:extLst>
            </p:cNvPr>
            <p:cNvSpPr/>
            <p:nvPr/>
          </p:nvSpPr>
          <p:spPr>
            <a:xfrm>
              <a:off x="3179213" y="3801505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AF9CD4D6-6480-B36F-CE28-62C0F7871907}"/>
                </a:ext>
              </a:extLst>
            </p:cNvPr>
            <p:cNvSpPr/>
            <p:nvPr/>
          </p:nvSpPr>
          <p:spPr>
            <a:xfrm>
              <a:off x="3674509" y="3801505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C959F3A8-FC99-FCFB-421C-94BABF0DD87F}"/>
                </a:ext>
              </a:extLst>
            </p:cNvPr>
            <p:cNvSpPr/>
            <p:nvPr/>
          </p:nvSpPr>
          <p:spPr>
            <a:xfrm>
              <a:off x="4169805" y="3801505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6C72CCD9-762D-70FE-DBAF-CC0D91474A03}"/>
              </a:ext>
            </a:extLst>
          </p:cNvPr>
          <p:cNvGrpSpPr/>
          <p:nvPr/>
        </p:nvGrpSpPr>
        <p:grpSpPr>
          <a:xfrm>
            <a:off x="869948" y="2254243"/>
            <a:ext cx="3467072" cy="3471324"/>
            <a:chOff x="869948" y="1627710"/>
            <a:chExt cx="3467072" cy="3471324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BD76C49D-07BC-6099-35EF-D707DB89ED03}"/>
                </a:ext>
              </a:extLst>
            </p:cNvPr>
            <p:cNvCxnSpPr>
              <a:cxnSpLocks/>
            </p:cNvCxnSpPr>
            <p:nvPr/>
          </p:nvCxnSpPr>
          <p:spPr>
            <a:xfrm>
              <a:off x="869948" y="1627714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B519B85-D942-903D-EF64-C8874E3E18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9948" y="1627714"/>
              <a:ext cx="495296" cy="49529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AD69B803-DAF2-D602-3252-2A4BDCF947A2}"/>
                </a:ext>
              </a:extLst>
            </p:cNvPr>
            <p:cNvCxnSpPr>
              <a:cxnSpLocks/>
            </p:cNvCxnSpPr>
            <p:nvPr/>
          </p:nvCxnSpPr>
          <p:spPr>
            <a:xfrm>
              <a:off x="869948" y="2123009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BA898DCF-B326-6F45-F34B-7A7574F2D8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65244" y="1627712"/>
              <a:ext cx="495296" cy="49529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8BF79EDF-9964-6730-7118-FF9DE8D66BC2}"/>
                </a:ext>
              </a:extLst>
            </p:cNvPr>
            <p:cNvCxnSpPr>
              <a:cxnSpLocks/>
            </p:cNvCxnSpPr>
            <p:nvPr/>
          </p:nvCxnSpPr>
          <p:spPr>
            <a:xfrm>
              <a:off x="1860540" y="1627713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905F1402-27BC-F089-0279-0644B3F20E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0540" y="1627713"/>
              <a:ext cx="495296" cy="49529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3CB94F4D-3CE5-CEFF-75FF-F7DEB762C406}"/>
                </a:ext>
              </a:extLst>
            </p:cNvPr>
            <p:cNvCxnSpPr>
              <a:cxnSpLocks/>
            </p:cNvCxnSpPr>
            <p:nvPr/>
          </p:nvCxnSpPr>
          <p:spPr>
            <a:xfrm>
              <a:off x="1860540" y="2123008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F27F1945-2CFD-E7AF-124C-E9CC7832BF75}"/>
                </a:ext>
              </a:extLst>
            </p:cNvPr>
            <p:cNvCxnSpPr>
              <a:cxnSpLocks/>
            </p:cNvCxnSpPr>
            <p:nvPr/>
          </p:nvCxnSpPr>
          <p:spPr>
            <a:xfrm>
              <a:off x="869948" y="3613148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59148BCF-F179-8DD7-A301-BA06023534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9948" y="3613148"/>
              <a:ext cx="495296" cy="49529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284AE9E1-6D92-3BB8-2ECC-2623C6637A2D}"/>
                </a:ext>
              </a:extLst>
            </p:cNvPr>
            <p:cNvCxnSpPr>
              <a:cxnSpLocks/>
            </p:cNvCxnSpPr>
            <p:nvPr/>
          </p:nvCxnSpPr>
          <p:spPr>
            <a:xfrm>
              <a:off x="869948" y="4108443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CC19F90-E21A-C47A-DA10-FEE283BA23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65244" y="3613146"/>
              <a:ext cx="495296" cy="49529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D7431E62-98BD-96A6-8A53-996ED0567610}"/>
                </a:ext>
              </a:extLst>
            </p:cNvPr>
            <p:cNvCxnSpPr>
              <a:cxnSpLocks/>
            </p:cNvCxnSpPr>
            <p:nvPr/>
          </p:nvCxnSpPr>
          <p:spPr>
            <a:xfrm>
              <a:off x="1860540" y="3613148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83C859F3-31B9-0694-43A3-CF3A58E16D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0540" y="3613148"/>
              <a:ext cx="495296" cy="49529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00561F8F-C2CA-4C5D-64C9-B5D53A0D73C5}"/>
                </a:ext>
              </a:extLst>
            </p:cNvPr>
            <p:cNvCxnSpPr>
              <a:cxnSpLocks/>
            </p:cNvCxnSpPr>
            <p:nvPr/>
          </p:nvCxnSpPr>
          <p:spPr>
            <a:xfrm>
              <a:off x="1860540" y="4108443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BC9A35F5-EDE4-69B9-EA4A-3E1631EAD936}"/>
                </a:ext>
              </a:extLst>
            </p:cNvPr>
            <p:cNvCxnSpPr>
              <a:cxnSpLocks/>
            </p:cNvCxnSpPr>
            <p:nvPr/>
          </p:nvCxnSpPr>
          <p:spPr>
            <a:xfrm>
              <a:off x="2851132" y="1627712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DF2547C5-68FD-3DBE-1EFE-736CE6C8D0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51132" y="1627712"/>
              <a:ext cx="495296" cy="49529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0A5BAA15-F4BC-B7FB-50D8-08360CEA1673}"/>
                </a:ext>
              </a:extLst>
            </p:cNvPr>
            <p:cNvCxnSpPr>
              <a:cxnSpLocks/>
            </p:cNvCxnSpPr>
            <p:nvPr/>
          </p:nvCxnSpPr>
          <p:spPr>
            <a:xfrm>
              <a:off x="2851132" y="2123007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DCA0D5B1-E5BB-2014-581D-14EC60C95D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6428" y="1627710"/>
              <a:ext cx="495296" cy="49529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FED8D176-1C5A-937F-7182-FAA6F0CADA04}"/>
                </a:ext>
              </a:extLst>
            </p:cNvPr>
            <p:cNvCxnSpPr>
              <a:cxnSpLocks/>
            </p:cNvCxnSpPr>
            <p:nvPr/>
          </p:nvCxnSpPr>
          <p:spPr>
            <a:xfrm>
              <a:off x="3841724" y="1627711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DED6E723-8517-7DDF-D948-3A7926C5E9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1724" y="1627711"/>
              <a:ext cx="495296" cy="49529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8CED5D2-33AC-4BFD-CB1F-5857E1C5804B}"/>
                </a:ext>
              </a:extLst>
            </p:cNvPr>
            <p:cNvCxnSpPr>
              <a:cxnSpLocks/>
            </p:cNvCxnSpPr>
            <p:nvPr/>
          </p:nvCxnSpPr>
          <p:spPr>
            <a:xfrm>
              <a:off x="3841724" y="2123006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D7E75535-06E1-FABB-F033-EB6B4BEBA9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55836" y="1629834"/>
              <a:ext cx="495296" cy="147525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1D7F4144-C42E-BEB2-FD3C-0DA671B05ECD}"/>
                </a:ext>
              </a:extLst>
            </p:cNvPr>
            <p:cNvCxnSpPr>
              <a:cxnSpLocks/>
            </p:cNvCxnSpPr>
            <p:nvPr/>
          </p:nvCxnSpPr>
          <p:spPr>
            <a:xfrm>
              <a:off x="2851132" y="3613146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5992D777-9F0B-D8DB-8A56-4BEAF597B6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51132" y="3613146"/>
              <a:ext cx="495296" cy="49529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EFCE2F32-DBEE-32F7-FFB7-B216F24ACDB9}"/>
                </a:ext>
              </a:extLst>
            </p:cNvPr>
            <p:cNvCxnSpPr>
              <a:cxnSpLocks/>
            </p:cNvCxnSpPr>
            <p:nvPr/>
          </p:nvCxnSpPr>
          <p:spPr>
            <a:xfrm>
              <a:off x="2851132" y="4108441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E888541C-B3DC-9C28-5FD6-299BAB2F04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6428" y="3613144"/>
              <a:ext cx="495296" cy="49529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FD5480E9-7A50-E885-8C2B-DBC74A8D9751}"/>
                </a:ext>
              </a:extLst>
            </p:cNvPr>
            <p:cNvCxnSpPr>
              <a:cxnSpLocks/>
            </p:cNvCxnSpPr>
            <p:nvPr/>
          </p:nvCxnSpPr>
          <p:spPr>
            <a:xfrm>
              <a:off x="3841724" y="3613143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D82BED94-2957-CD3D-8FDE-4294AFECD1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1724" y="3613143"/>
              <a:ext cx="495296" cy="49529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3571D24-4D51-2E96-7FB3-D6B99C10048A}"/>
                </a:ext>
              </a:extLst>
            </p:cNvPr>
            <p:cNvCxnSpPr>
              <a:cxnSpLocks/>
            </p:cNvCxnSpPr>
            <p:nvPr/>
          </p:nvCxnSpPr>
          <p:spPr>
            <a:xfrm>
              <a:off x="3841724" y="4108438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26797BF3-4E0F-890C-0B20-CFC6187BC5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9948" y="2127249"/>
              <a:ext cx="1485888" cy="48679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64086611-A2F1-9F0B-5F8D-06F4B5BC5CB0}"/>
                </a:ext>
              </a:extLst>
            </p:cNvPr>
            <p:cNvCxnSpPr>
              <a:cxnSpLocks/>
            </p:cNvCxnSpPr>
            <p:nvPr/>
          </p:nvCxnSpPr>
          <p:spPr>
            <a:xfrm>
              <a:off x="869948" y="2614055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81DA4CE3-89AF-F861-6A57-AED5F66867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9948" y="2614055"/>
              <a:ext cx="495296" cy="49529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D9D6F28-DFB2-89B0-C700-320B696D312A}"/>
                </a:ext>
              </a:extLst>
            </p:cNvPr>
            <p:cNvCxnSpPr>
              <a:cxnSpLocks/>
            </p:cNvCxnSpPr>
            <p:nvPr/>
          </p:nvCxnSpPr>
          <p:spPr>
            <a:xfrm>
              <a:off x="869948" y="3109350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EB677010-BA1B-AF54-AEF5-0335635B20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65244" y="2614053"/>
              <a:ext cx="495296" cy="49529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EB02F12C-091D-61EA-A906-7F28767755AA}"/>
                </a:ext>
              </a:extLst>
            </p:cNvPr>
            <p:cNvCxnSpPr>
              <a:cxnSpLocks/>
            </p:cNvCxnSpPr>
            <p:nvPr/>
          </p:nvCxnSpPr>
          <p:spPr>
            <a:xfrm>
              <a:off x="1860540" y="2614052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0FA571EE-F4B8-A3A2-061E-59026C9A65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0540" y="2614052"/>
              <a:ext cx="495296" cy="49529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298C7314-790E-A9A1-73CA-9A68827E37E4}"/>
                </a:ext>
              </a:extLst>
            </p:cNvPr>
            <p:cNvCxnSpPr>
              <a:cxnSpLocks/>
            </p:cNvCxnSpPr>
            <p:nvPr/>
          </p:nvCxnSpPr>
          <p:spPr>
            <a:xfrm>
              <a:off x="1860540" y="3109347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54FC6858-5B02-0D20-4183-1F159870552D}"/>
                </a:ext>
              </a:extLst>
            </p:cNvPr>
            <p:cNvCxnSpPr>
              <a:cxnSpLocks/>
            </p:cNvCxnSpPr>
            <p:nvPr/>
          </p:nvCxnSpPr>
          <p:spPr>
            <a:xfrm>
              <a:off x="2851132" y="2614048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2199B173-A512-CA03-B6CE-A3A1F62052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51132" y="2614048"/>
              <a:ext cx="495296" cy="49529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7450AB93-199C-AFB8-BE32-F646B08510F1}"/>
                </a:ext>
              </a:extLst>
            </p:cNvPr>
            <p:cNvCxnSpPr>
              <a:cxnSpLocks/>
            </p:cNvCxnSpPr>
            <p:nvPr/>
          </p:nvCxnSpPr>
          <p:spPr>
            <a:xfrm>
              <a:off x="2851132" y="3109343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6E1BC9C5-2209-F364-46C8-C19623C04B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6428" y="2614046"/>
              <a:ext cx="495296" cy="49529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39AAC76-BD70-863A-2590-83449036C359}"/>
                </a:ext>
              </a:extLst>
            </p:cNvPr>
            <p:cNvCxnSpPr>
              <a:cxnSpLocks/>
            </p:cNvCxnSpPr>
            <p:nvPr/>
          </p:nvCxnSpPr>
          <p:spPr>
            <a:xfrm>
              <a:off x="3841724" y="2614044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36CF633E-2D3E-6119-841E-2095691502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1724" y="2614044"/>
              <a:ext cx="495296" cy="49529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AC45C2EE-9A93-1967-BE51-E91AB46C760B}"/>
                </a:ext>
              </a:extLst>
            </p:cNvPr>
            <p:cNvCxnSpPr>
              <a:cxnSpLocks/>
            </p:cNvCxnSpPr>
            <p:nvPr/>
          </p:nvCxnSpPr>
          <p:spPr>
            <a:xfrm>
              <a:off x="3841724" y="3109339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B0D1CB1D-FCBF-2EA2-4DBF-79889460E7E9}"/>
                </a:ext>
              </a:extLst>
            </p:cNvPr>
            <p:cNvCxnSpPr>
              <a:cxnSpLocks/>
            </p:cNvCxnSpPr>
            <p:nvPr/>
          </p:nvCxnSpPr>
          <p:spPr>
            <a:xfrm>
              <a:off x="869948" y="4603739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DFADF87C-E1FA-26AE-841A-4C6FA4CBAF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9948" y="4603739"/>
              <a:ext cx="495296" cy="49529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9727F834-2FC2-7F7A-2349-459B4DA1D1EC}"/>
                </a:ext>
              </a:extLst>
            </p:cNvPr>
            <p:cNvCxnSpPr>
              <a:cxnSpLocks/>
            </p:cNvCxnSpPr>
            <p:nvPr/>
          </p:nvCxnSpPr>
          <p:spPr>
            <a:xfrm>
              <a:off x="869948" y="5099034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9C36A118-CF3B-F771-5468-C7B6B0F6B3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65244" y="4603737"/>
              <a:ext cx="495296" cy="49529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50AB5005-7DD5-73B6-B813-B746D7A8B6EE}"/>
                </a:ext>
              </a:extLst>
            </p:cNvPr>
            <p:cNvCxnSpPr>
              <a:cxnSpLocks/>
            </p:cNvCxnSpPr>
            <p:nvPr/>
          </p:nvCxnSpPr>
          <p:spPr>
            <a:xfrm>
              <a:off x="1860540" y="4603736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E3533977-210D-D0C4-4B64-FF80F71DA4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0540" y="4603736"/>
              <a:ext cx="495296" cy="49529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1EECA6D3-470F-C6C4-660E-17FDB74EE107}"/>
                </a:ext>
              </a:extLst>
            </p:cNvPr>
            <p:cNvCxnSpPr>
              <a:cxnSpLocks/>
            </p:cNvCxnSpPr>
            <p:nvPr/>
          </p:nvCxnSpPr>
          <p:spPr>
            <a:xfrm>
              <a:off x="1860540" y="5099031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7A8438D0-A00B-8925-7D7E-CB1787105AB1}"/>
                </a:ext>
              </a:extLst>
            </p:cNvPr>
            <p:cNvCxnSpPr>
              <a:cxnSpLocks/>
            </p:cNvCxnSpPr>
            <p:nvPr/>
          </p:nvCxnSpPr>
          <p:spPr>
            <a:xfrm>
              <a:off x="2851132" y="4603733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21CCE9EF-7A96-3D06-25EC-ED5FBF6DBC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51132" y="4603733"/>
              <a:ext cx="495296" cy="49529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2B29F40F-9D4F-DF1C-3F38-40214CEB6139}"/>
                </a:ext>
              </a:extLst>
            </p:cNvPr>
            <p:cNvCxnSpPr>
              <a:cxnSpLocks/>
            </p:cNvCxnSpPr>
            <p:nvPr/>
          </p:nvCxnSpPr>
          <p:spPr>
            <a:xfrm>
              <a:off x="2851132" y="5099028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364E8F84-6ED6-3D8B-8D46-6EFB69A003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6428" y="4603731"/>
              <a:ext cx="495296" cy="49529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21850A3F-FD93-EF72-B550-B176B2372D27}"/>
                </a:ext>
              </a:extLst>
            </p:cNvPr>
            <p:cNvCxnSpPr>
              <a:cxnSpLocks/>
            </p:cNvCxnSpPr>
            <p:nvPr/>
          </p:nvCxnSpPr>
          <p:spPr>
            <a:xfrm>
              <a:off x="3841724" y="4603730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D2EC4F5B-DF63-B811-2373-F12ACA6192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1724" y="4603730"/>
              <a:ext cx="495296" cy="49529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420F7A24-A093-17F8-79D7-085A099C62C2}"/>
                </a:ext>
              </a:extLst>
            </p:cNvPr>
            <p:cNvCxnSpPr>
              <a:cxnSpLocks/>
            </p:cNvCxnSpPr>
            <p:nvPr/>
          </p:nvCxnSpPr>
          <p:spPr>
            <a:xfrm>
              <a:off x="3841724" y="5099025"/>
              <a:ext cx="49529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CB36BB36-EFF9-1D92-AD62-D40F504A76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51132" y="2127249"/>
              <a:ext cx="1485888" cy="48679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E4F0DEC2-8D74-FFF1-AFBB-F90CF502A1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9948" y="3105085"/>
              <a:ext cx="3467072" cy="50805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70C5CC6E-42D3-0AB6-2962-15095D8BAB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9948" y="4108433"/>
              <a:ext cx="1485888" cy="48891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B590CD5D-08AD-9B9E-2ACE-DBCB13F09E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55836" y="3606755"/>
              <a:ext cx="495296" cy="148589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341C5715-36CB-4693-1F9C-1C9364B009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51132" y="4108433"/>
              <a:ext cx="1485888" cy="49529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3" name="Isosceles Triangle 212">
            <a:extLst>
              <a:ext uri="{FF2B5EF4-FFF2-40B4-BE49-F238E27FC236}">
                <a16:creationId xmlns:a16="http://schemas.microsoft.com/office/drawing/2014/main" id="{7A8CA211-4201-6FEF-92D4-23AC7D223F52}"/>
              </a:ext>
            </a:extLst>
          </p:cNvPr>
          <p:cNvSpPr/>
          <p:nvPr/>
        </p:nvSpPr>
        <p:spPr>
          <a:xfrm>
            <a:off x="582144" y="1944292"/>
            <a:ext cx="464595" cy="482742"/>
          </a:xfrm>
          <a:prstGeom prst="triangl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14" name="Isosceles Triangle 213">
            <a:extLst>
              <a:ext uri="{FF2B5EF4-FFF2-40B4-BE49-F238E27FC236}">
                <a16:creationId xmlns:a16="http://schemas.microsoft.com/office/drawing/2014/main" id="{AD60BD52-DE20-2B83-2350-5A738156D0EA}"/>
              </a:ext>
            </a:extLst>
          </p:cNvPr>
          <p:cNvSpPr/>
          <p:nvPr/>
        </p:nvSpPr>
        <p:spPr>
          <a:xfrm rot="19122783">
            <a:off x="1083473" y="1952681"/>
            <a:ext cx="464595" cy="48274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15" name="Isosceles Triangle 214">
            <a:extLst>
              <a:ext uri="{FF2B5EF4-FFF2-40B4-BE49-F238E27FC236}">
                <a16:creationId xmlns:a16="http://schemas.microsoft.com/office/drawing/2014/main" id="{1C4E07C8-0D9B-A495-B4F0-BE989F5BA789}"/>
              </a:ext>
            </a:extLst>
          </p:cNvPr>
          <p:cNvSpPr/>
          <p:nvPr/>
        </p:nvSpPr>
        <p:spPr>
          <a:xfrm rot="19122783">
            <a:off x="796667" y="2612618"/>
            <a:ext cx="879515" cy="97578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16" name="Isosceles Triangle 215">
            <a:extLst>
              <a:ext uri="{FF2B5EF4-FFF2-40B4-BE49-F238E27FC236}">
                <a16:creationId xmlns:a16="http://schemas.microsoft.com/office/drawing/2014/main" id="{AD09B809-813C-F19E-C6A8-68EE0A11B80E}"/>
              </a:ext>
            </a:extLst>
          </p:cNvPr>
          <p:cNvSpPr/>
          <p:nvPr/>
        </p:nvSpPr>
        <p:spPr>
          <a:xfrm rot="892765">
            <a:off x="3448857" y="2102405"/>
            <a:ext cx="879515" cy="975787"/>
          </a:xfrm>
          <a:prstGeom prst="triangl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17" name="Isosceles Triangle 216">
            <a:extLst>
              <a:ext uri="{FF2B5EF4-FFF2-40B4-BE49-F238E27FC236}">
                <a16:creationId xmlns:a16="http://schemas.microsoft.com/office/drawing/2014/main" id="{63E9B60E-978C-BA47-7241-BA9A72DEB3B2}"/>
              </a:ext>
            </a:extLst>
          </p:cNvPr>
          <p:cNvSpPr/>
          <p:nvPr/>
        </p:nvSpPr>
        <p:spPr>
          <a:xfrm rot="2475906">
            <a:off x="781668" y="3809954"/>
            <a:ext cx="376466" cy="690582"/>
          </a:xfrm>
          <a:prstGeom prst="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18" name="Isosceles Triangle 217">
            <a:extLst>
              <a:ext uri="{FF2B5EF4-FFF2-40B4-BE49-F238E27FC236}">
                <a16:creationId xmlns:a16="http://schemas.microsoft.com/office/drawing/2014/main" id="{94C78A0A-F557-037C-E9DD-70019DA4FB4F}"/>
              </a:ext>
            </a:extLst>
          </p:cNvPr>
          <p:cNvSpPr/>
          <p:nvPr/>
        </p:nvSpPr>
        <p:spPr>
          <a:xfrm rot="21346631">
            <a:off x="750470" y="4611452"/>
            <a:ext cx="1177306" cy="180758"/>
          </a:xfrm>
          <a:prstGeom prst="triangl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19" name="Isosceles Triangle 218">
            <a:extLst>
              <a:ext uri="{FF2B5EF4-FFF2-40B4-BE49-F238E27FC236}">
                <a16:creationId xmlns:a16="http://schemas.microsoft.com/office/drawing/2014/main" id="{54F24F79-1F19-8D3F-3311-8DBE8788EF6C}"/>
              </a:ext>
            </a:extLst>
          </p:cNvPr>
          <p:cNvSpPr/>
          <p:nvPr/>
        </p:nvSpPr>
        <p:spPr>
          <a:xfrm rot="8374451">
            <a:off x="3281330" y="2137254"/>
            <a:ext cx="251272" cy="261087"/>
          </a:xfrm>
          <a:prstGeom prst="triangl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0" name="Isosceles Triangle 219">
            <a:extLst>
              <a:ext uri="{FF2B5EF4-FFF2-40B4-BE49-F238E27FC236}">
                <a16:creationId xmlns:a16="http://schemas.microsoft.com/office/drawing/2014/main" id="{A637D4AF-21BD-96B1-0008-2BEB98BE8D7F}"/>
              </a:ext>
            </a:extLst>
          </p:cNvPr>
          <p:cNvSpPr/>
          <p:nvPr/>
        </p:nvSpPr>
        <p:spPr>
          <a:xfrm rot="4539860">
            <a:off x="2221832" y="3682249"/>
            <a:ext cx="251272" cy="261087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1" name="Isosceles Triangle 220">
            <a:extLst>
              <a:ext uri="{FF2B5EF4-FFF2-40B4-BE49-F238E27FC236}">
                <a16:creationId xmlns:a16="http://schemas.microsoft.com/office/drawing/2014/main" id="{F3D10260-AA35-2A0D-FAC4-3F0DCEC091F8}"/>
              </a:ext>
            </a:extLst>
          </p:cNvPr>
          <p:cNvSpPr/>
          <p:nvPr/>
        </p:nvSpPr>
        <p:spPr>
          <a:xfrm rot="19817832">
            <a:off x="659624" y="5231158"/>
            <a:ext cx="376466" cy="690582"/>
          </a:xfrm>
          <a:prstGeom prst="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2" name="Isosceles Triangle 221">
            <a:extLst>
              <a:ext uri="{FF2B5EF4-FFF2-40B4-BE49-F238E27FC236}">
                <a16:creationId xmlns:a16="http://schemas.microsoft.com/office/drawing/2014/main" id="{99EFDE3A-7DBF-1838-8595-D2378F5D35F4}"/>
              </a:ext>
            </a:extLst>
          </p:cNvPr>
          <p:cNvSpPr/>
          <p:nvPr/>
        </p:nvSpPr>
        <p:spPr>
          <a:xfrm rot="2345084">
            <a:off x="2237816" y="5046605"/>
            <a:ext cx="251272" cy="261087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3" name="Isosceles Triangle 222">
            <a:extLst>
              <a:ext uri="{FF2B5EF4-FFF2-40B4-BE49-F238E27FC236}">
                <a16:creationId xmlns:a16="http://schemas.microsoft.com/office/drawing/2014/main" id="{D9F10AD0-49E0-1DBA-47EB-E83FF9891F31}"/>
              </a:ext>
            </a:extLst>
          </p:cNvPr>
          <p:cNvSpPr/>
          <p:nvPr/>
        </p:nvSpPr>
        <p:spPr>
          <a:xfrm rot="17497041">
            <a:off x="2351290" y="4220725"/>
            <a:ext cx="879515" cy="975787"/>
          </a:xfrm>
          <a:prstGeom prst="triangl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4" name="Isosceles Triangle 223">
            <a:extLst>
              <a:ext uri="{FF2B5EF4-FFF2-40B4-BE49-F238E27FC236}">
                <a16:creationId xmlns:a16="http://schemas.microsoft.com/office/drawing/2014/main" id="{24D5BD98-8B6E-40B1-4ED2-BB28007039E6}"/>
              </a:ext>
            </a:extLst>
          </p:cNvPr>
          <p:cNvSpPr/>
          <p:nvPr/>
        </p:nvSpPr>
        <p:spPr>
          <a:xfrm rot="254152">
            <a:off x="3655111" y="4017558"/>
            <a:ext cx="251272" cy="261087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5" name="Isosceles Triangle 224">
            <a:extLst>
              <a:ext uri="{FF2B5EF4-FFF2-40B4-BE49-F238E27FC236}">
                <a16:creationId xmlns:a16="http://schemas.microsoft.com/office/drawing/2014/main" id="{7A02823C-B85A-9EE6-43C0-026600598844}"/>
              </a:ext>
            </a:extLst>
          </p:cNvPr>
          <p:cNvSpPr/>
          <p:nvPr/>
        </p:nvSpPr>
        <p:spPr>
          <a:xfrm rot="20921708">
            <a:off x="3609426" y="4909208"/>
            <a:ext cx="464595" cy="48274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6" name="Isosceles Triangle 225">
            <a:extLst>
              <a:ext uri="{FF2B5EF4-FFF2-40B4-BE49-F238E27FC236}">
                <a16:creationId xmlns:a16="http://schemas.microsoft.com/office/drawing/2014/main" id="{B3E108D9-C833-8039-0E0A-0707F3849241}"/>
              </a:ext>
            </a:extLst>
          </p:cNvPr>
          <p:cNvSpPr/>
          <p:nvPr/>
        </p:nvSpPr>
        <p:spPr>
          <a:xfrm rot="2138447">
            <a:off x="4132181" y="5471425"/>
            <a:ext cx="464595" cy="482742"/>
          </a:xfrm>
          <a:prstGeom prst="triangl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7" name="Isosceles Triangle 226">
            <a:extLst>
              <a:ext uri="{FF2B5EF4-FFF2-40B4-BE49-F238E27FC236}">
                <a16:creationId xmlns:a16="http://schemas.microsoft.com/office/drawing/2014/main" id="{24D1E59F-EA18-68C4-D87E-CE31869EB159}"/>
              </a:ext>
            </a:extLst>
          </p:cNvPr>
          <p:cNvSpPr/>
          <p:nvPr/>
        </p:nvSpPr>
        <p:spPr>
          <a:xfrm rot="3190233">
            <a:off x="1342503" y="5690727"/>
            <a:ext cx="251272" cy="261087"/>
          </a:xfrm>
          <a:prstGeom prst="triangl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8" name="Isosceles Triangle 227">
            <a:extLst>
              <a:ext uri="{FF2B5EF4-FFF2-40B4-BE49-F238E27FC236}">
                <a16:creationId xmlns:a16="http://schemas.microsoft.com/office/drawing/2014/main" id="{82709082-8222-EC52-F811-FC03F2A013A9}"/>
              </a:ext>
            </a:extLst>
          </p:cNvPr>
          <p:cNvSpPr/>
          <p:nvPr/>
        </p:nvSpPr>
        <p:spPr>
          <a:xfrm rot="1149827">
            <a:off x="1238769" y="5150884"/>
            <a:ext cx="1177306" cy="180758"/>
          </a:xfrm>
          <a:prstGeom prst="triangl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9" name="Isosceles Triangle 228">
            <a:extLst>
              <a:ext uri="{FF2B5EF4-FFF2-40B4-BE49-F238E27FC236}">
                <a16:creationId xmlns:a16="http://schemas.microsoft.com/office/drawing/2014/main" id="{553F4A46-9A4D-70CF-756F-DA2BC2EA9A1D}"/>
              </a:ext>
            </a:extLst>
          </p:cNvPr>
          <p:cNvSpPr/>
          <p:nvPr/>
        </p:nvSpPr>
        <p:spPr>
          <a:xfrm rot="19122783">
            <a:off x="2276765" y="4028378"/>
            <a:ext cx="251272" cy="261087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30" name="Isosceles Triangle 229">
            <a:extLst>
              <a:ext uri="{FF2B5EF4-FFF2-40B4-BE49-F238E27FC236}">
                <a16:creationId xmlns:a16="http://schemas.microsoft.com/office/drawing/2014/main" id="{4428D6D7-99A5-AC1C-8BBF-B48B8BB5791A}"/>
              </a:ext>
            </a:extLst>
          </p:cNvPr>
          <p:cNvSpPr/>
          <p:nvPr/>
        </p:nvSpPr>
        <p:spPr>
          <a:xfrm rot="20599147">
            <a:off x="2098510" y="2482054"/>
            <a:ext cx="251272" cy="261087"/>
          </a:xfrm>
          <a:prstGeom prst="triangl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31" name="Isosceles Triangle 230">
            <a:extLst>
              <a:ext uri="{FF2B5EF4-FFF2-40B4-BE49-F238E27FC236}">
                <a16:creationId xmlns:a16="http://schemas.microsoft.com/office/drawing/2014/main" id="{0079A03B-9EB8-CAE0-1356-A8542B05E067}"/>
              </a:ext>
            </a:extLst>
          </p:cNvPr>
          <p:cNvSpPr/>
          <p:nvPr/>
        </p:nvSpPr>
        <p:spPr>
          <a:xfrm rot="20599147">
            <a:off x="3748066" y="3216918"/>
            <a:ext cx="251272" cy="261087"/>
          </a:xfrm>
          <a:prstGeom prst="triangl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32" name="Isosceles Triangle 231">
            <a:extLst>
              <a:ext uri="{FF2B5EF4-FFF2-40B4-BE49-F238E27FC236}">
                <a16:creationId xmlns:a16="http://schemas.microsoft.com/office/drawing/2014/main" id="{53A8870E-A1AD-D265-510C-34142A332D9F}"/>
              </a:ext>
            </a:extLst>
          </p:cNvPr>
          <p:cNvSpPr/>
          <p:nvPr/>
        </p:nvSpPr>
        <p:spPr>
          <a:xfrm rot="19122783">
            <a:off x="2215354" y="2036103"/>
            <a:ext cx="251272" cy="261087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C968D2D3-3A02-63E6-7AC3-5AC05CAED41A}"/>
              </a:ext>
            </a:extLst>
          </p:cNvPr>
          <p:cNvGrpSpPr/>
          <p:nvPr/>
        </p:nvGrpSpPr>
        <p:grpSpPr>
          <a:xfrm>
            <a:off x="5589594" y="3687102"/>
            <a:ext cx="6288082" cy="555383"/>
            <a:chOff x="4718056" y="981721"/>
            <a:chExt cx="7729677" cy="682709"/>
          </a:xfrm>
        </p:grpSpPr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1BF48D50-4783-DA55-FABE-28F31853502A}"/>
                </a:ext>
              </a:extLst>
            </p:cNvPr>
            <p:cNvSpPr/>
            <p:nvPr/>
          </p:nvSpPr>
          <p:spPr>
            <a:xfrm>
              <a:off x="4718056" y="981733"/>
              <a:ext cx="541868" cy="682697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78258EA9-655F-C0ED-CE4E-C0F0896D1557}"/>
                </a:ext>
              </a:extLst>
            </p:cNvPr>
            <p:cNvSpPr/>
            <p:nvPr/>
          </p:nvSpPr>
          <p:spPr>
            <a:xfrm>
              <a:off x="5254951" y="981733"/>
              <a:ext cx="541868" cy="68269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1F149FF7-4E04-8DB8-9858-4BCC6FFD1681}"/>
                </a:ext>
              </a:extLst>
            </p:cNvPr>
            <p:cNvSpPr/>
            <p:nvPr/>
          </p:nvSpPr>
          <p:spPr>
            <a:xfrm>
              <a:off x="6037645" y="981732"/>
              <a:ext cx="246577" cy="6826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E60010D0-7B50-9BD2-6B5F-75CA3684607A}"/>
                </a:ext>
              </a:extLst>
            </p:cNvPr>
            <p:cNvSpPr/>
            <p:nvPr/>
          </p:nvSpPr>
          <p:spPr>
            <a:xfrm>
              <a:off x="5799028" y="981732"/>
              <a:ext cx="238617" cy="682697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886E9DD4-CB43-6D9D-756A-081581048BA9}"/>
                </a:ext>
              </a:extLst>
            </p:cNvPr>
            <p:cNvSpPr/>
            <p:nvPr/>
          </p:nvSpPr>
          <p:spPr>
            <a:xfrm>
              <a:off x="6284222" y="981731"/>
              <a:ext cx="654046" cy="682697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77373ABD-C4AF-0AC6-55B4-B5044395E075}"/>
                </a:ext>
              </a:extLst>
            </p:cNvPr>
            <p:cNvSpPr/>
            <p:nvPr/>
          </p:nvSpPr>
          <p:spPr>
            <a:xfrm>
              <a:off x="7418924" y="981730"/>
              <a:ext cx="654046" cy="682697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80AC7AE4-5B18-2DCB-2C2A-32BD7118637F}"/>
                </a:ext>
              </a:extLst>
            </p:cNvPr>
            <p:cNvSpPr/>
            <p:nvPr/>
          </p:nvSpPr>
          <p:spPr>
            <a:xfrm>
              <a:off x="8321092" y="981729"/>
              <a:ext cx="368294" cy="682697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B77AB2FF-FF18-8EAD-F825-7CE848CFC59A}"/>
                </a:ext>
              </a:extLst>
            </p:cNvPr>
            <p:cNvSpPr/>
            <p:nvPr/>
          </p:nvSpPr>
          <p:spPr>
            <a:xfrm>
              <a:off x="8688437" y="981729"/>
              <a:ext cx="352592" cy="682697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639BB23C-4815-4894-78FF-D9EBF89CFCC8}"/>
                </a:ext>
              </a:extLst>
            </p:cNvPr>
            <p:cNvSpPr/>
            <p:nvPr/>
          </p:nvSpPr>
          <p:spPr>
            <a:xfrm>
              <a:off x="9265291" y="981727"/>
              <a:ext cx="368294" cy="682697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9D5DB468-F17A-8033-EBEA-8ABE425399A0}"/>
                </a:ext>
              </a:extLst>
            </p:cNvPr>
            <p:cNvSpPr/>
            <p:nvPr/>
          </p:nvSpPr>
          <p:spPr>
            <a:xfrm>
              <a:off x="10473115" y="981725"/>
              <a:ext cx="654046" cy="682697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09A5897C-F338-341B-61FD-1176E815747E}"/>
                </a:ext>
              </a:extLst>
            </p:cNvPr>
            <p:cNvSpPr/>
            <p:nvPr/>
          </p:nvSpPr>
          <p:spPr>
            <a:xfrm>
              <a:off x="7172347" y="981731"/>
              <a:ext cx="246577" cy="6826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25732D4B-460C-608B-CFC6-B26BFCCD4C13}"/>
                </a:ext>
              </a:extLst>
            </p:cNvPr>
            <p:cNvSpPr/>
            <p:nvPr/>
          </p:nvSpPr>
          <p:spPr>
            <a:xfrm>
              <a:off x="6933836" y="981731"/>
              <a:ext cx="238617" cy="682697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449E14CC-B274-6750-CE71-00A6D4222AA4}"/>
                </a:ext>
              </a:extLst>
            </p:cNvPr>
            <p:cNvSpPr/>
            <p:nvPr/>
          </p:nvSpPr>
          <p:spPr>
            <a:xfrm>
              <a:off x="8073356" y="981730"/>
              <a:ext cx="246577" cy="6826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C8F0BFA7-F6B2-4CA2-D4D9-8F0233D271D2}"/>
                </a:ext>
              </a:extLst>
            </p:cNvPr>
            <p:cNvSpPr/>
            <p:nvPr/>
          </p:nvSpPr>
          <p:spPr>
            <a:xfrm>
              <a:off x="9042177" y="981728"/>
              <a:ext cx="238617" cy="682697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AF55D3F8-7965-2C5A-410C-D666EE74FC71}"/>
                </a:ext>
              </a:extLst>
            </p:cNvPr>
            <p:cNvSpPr/>
            <p:nvPr/>
          </p:nvSpPr>
          <p:spPr>
            <a:xfrm>
              <a:off x="9986551" y="981726"/>
              <a:ext cx="246577" cy="6826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811AD804-BD11-85B3-6BE7-7DBF45000195}"/>
                </a:ext>
              </a:extLst>
            </p:cNvPr>
            <p:cNvSpPr/>
            <p:nvPr/>
          </p:nvSpPr>
          <p:spPr>
            <a:xfrm>
              <a:off x="10235162" y="981726"/>
              <a:ext cx="238617" cy="682697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7ADBCB52-3FAF-6196-94BD-0532FB171896}"/>
                </a:ext>
              </a:extLst>
            </p:cNvPr>
            <p:cNvSpPr/>
            <p:nvPr/>
          </p:nvSpPr>
          <p:spPr>
            <a:xfrm>
              <a:off x="9633585" y="981726"/>
              <a:ext cx="352592" cy="682697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92191A03-111E-2C13-6621-90BCE4D263D2}"/>
                </a:ext>
              </a:extLst>
            </p:cNvPr>
            <p:cNvSpPr/>
            <p:nvPr/>
          </p:nvSpPr>
          <p:spPr>
            <a:xfrm>
              <a:off x="11129435" y="981722"/>
              <a:ext cx="238617" cy="682697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E108F489-33C5-45C9-69C4-F2830C96A5EB}"/>
                </a:ext>
              </a:extLst>
            </p:cNvPr>
            <p:cNvSpPr/>
            <p:nvPr/>
          </p:nvSpPr>
          <p:spPr>
            <a:xfrm>
              <a:off x="11367868" y="981722"/>
              <a:ext cx="541868" cy="68269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8CBA754F-8BCC-4DDB-4B4F-B4D4F74B3A51}"/>
                </a:ext>
              </a:extLst>
            </p:cNvPr>
            <p:cNvSpPr/>
            <p:nvPr/>
          </p:nvSpPr>
          <p:spPr>
            <a:xfrm>
              <a:off x="11905865" y="981721"/>
              <a:ext cx="541868" cy="682697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sp>
        <p:nvSpPr>
          <p:cNvPr id="285" name="Right Brace 284">
            <a:extLst>
              <a:ext uri="{FF2B5EF4-FFF2-40B4-BE49-F238E27FC236}">
                <a16:creationId xmlns:a16="http://schemas.microsoft.com/office/drawing/2014/main" id="{C64D210C-EBA2-723E-7E51-169E921CD6B4}"/>
              </a:ext>
            </a:extLst>
          </p:cNvPr>
          <p:cNvSpPr/>
          <p:nvPr/>
        </p:nvSpPr>
        <p:spPr>
          <a:xfrm rot="16200000">
            <a:off x="5920292" y="2993327"/>
            <a:ext cx="107684" cy="80051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5CE8C2BC-7FB5-290F-5FED-4CED04C9DED8}"/>
              </a:ext>
            </a:extLst>
          </p:cNvPr>
          <p:cNvSpPr txBox="1"/>
          <p:nvPr/>
        </p:nvSpPr>
        <p:spPr>
          <a:xfrm>
            <a:off x="5494346" y="2970160"/>
            <a:ext cx="959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Stratum</a:t>
            </a:r>
            <a:endParaRPr lang="en-D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5E8129-E41F-B448-C9DF-71BA382EBBB4}"/>
              </a:ext>
            </a:extLst>
          </p:cNvPr>
          <p:cNvSpPr/>
          <p:nvPr/>
        </p:nvSpPr>
        <p:spPr>
          <a:xfrm>
            <a:off x="8939068" y="6191961"/>
            <a:ext cx="1993259" cy="50086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C24389-E647-6EFF-DDF3-351E1E0AC3B5}"/>
              </a:ext>
            </a:extLst>
          </p:cNvPr>
          <p:cNvSpPr txBox="1"/>
          <p:nvPr/>
        </p:nvSpPr>
        <p:spPr>
          <a:xfrm>
            <a:off x="0" y="6191961"/>
            <a:ext cx="11061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dirty="0"/>
              <a:t>→ Combination of </a:t>
            </a:r>
            <a:r>
              <a:rPr lang="en-US" sz="2800" b="1" dirty="0"/>
              <a:t>Spatial Ordering</a:t>
            </a:r>
            <a:r>
              <a:rPr lang="en-US" sz="2800" dirty="0"/>
              <a:t>, </a:t>
            </a:r>
            <a:r>
              <a:rPr lang="en-US" sz="2800" b="1" dirty="0"/>
              <a:t>Importance Sampling </a:t>
            </a:r>
            <a:r>
              <a:rPr lang="en-US" sz="2800" dirty="0"/>
              <a:t>&amp; </a:t>
            </a:r>
            <a:r>
              <a:rPr lang="en-US" sz="2800" b="1" dirty="0"/>
              <a:t>Stratification</a:t>
            </a:r>
          </a:p>
        </p:txBody>
      </p:sp>
      <p:sp>
        <p:nvSpPr>
          <p:cNvPr id="9" name="Isosceles Triangle 222">
            <a:extLst>
              <a:ext uri="{FF2B5EF4-FFF2-40B4-BE49-F238E27FC236}">
                <a16:creationId xmlns:a16="http://schemas.microsoft.com/office/drawing/2014/main" id="{139D86A8-6F05-6A40-A91E-525F65567550}"/>
              </a:ext>
            </a:extLst>
          </p:cNvPr>
          <p:cNvSpPr/>
          <p:nvPr/>
        </p:nvSpPr>
        <p:spPr>
          <a:xfrm rot="17497041">
            <a:off x="1029217" y="2384506"/>
            <a:ext cx="2404461" cy="2667654"/>
          </a:xfrm>
          <a:prstGeom prst="triangl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FBBFB438-B2AA-4990-F884-B4431C62B497}"/>
              </a:ext>
            </a:extLst>
          </p:cNvPr>
          <p:cNvGrpSpPr/>
          <p:nvPr/>
        </p:nvGrpSpPr>
        <p:grpSpPr>
          <a:xfrm>
            <a:off x="5589594" y="3679683"/>
            <a:ext cx="6288082" cy="555383"/>
            <a:chOff x="5569504" y="1955009"/>
            <a:chExt cx="6288082" cy="555383"/>
          </a:xfrm>
        </p:grpSpPr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230FD117-EB0F-FD95-D336-9006E25FB00D}"/>
                </a:ext>
              </a:extLst>
            </p:cNvPr>
            <p:cNvGrpSpPr/>
            <p:nvPr/>
          </p:nvGrpSpPr>
          <p:grpSpPr>
            <a:xfrm>
              <a:off x="5569504" y="1955016"/>
              <a:ext cx="2037829" cy="555376"/>
              <a:chOff x="5569504" y="1955016"/>
              <a:chExt cx="2930122" cy="555376"/>
            </a:xfrm>
          </p:grpSpPr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0D3A46E4-D80B-FA01-0C1E-C45010502731}"/>
                  </a:ext>
                </a:extLst>
              </p:cNvPr>
              <p:cNvGrpSpPr/>
              <p:nvPr/>
            </p:nvGrpSpPr>
            <p:grpSpPr>
              <a:xfrm>
                <a:off x="5569504" y="1955016"/>
                <a:ext cx="2729219" cy="555376"/>
                <a:chOff x="5569504" y="1955016"/>
                <a:chExt cx="2729219" cy="555376"/>
              </a:xfrm>
            </p:grpSpPr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94B182C5-E3C5-FFBF-4CC9-0A5436EA73A7}"/>
                    </a:ext>
                  </a:extLst>
                </p:cNvPr>
                <p:cNvSpPr/>
                <p:nvPr/>
              </p:nvSpPr>
              <p:spPr>
                <a:xfrm>
                  <a:off x="5569504" y="1955019"/>
                  <a:ext cx="440809" cy="555373"/>
                </a:xfrm>
                <a:prstGeom prst="rect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DE"/>
                </a:p>
              </p:txBody>
            </p:sp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2A5573BF-DF99-EEA5-7A9C-621F2211FAB0}"/>
                    </a:ext>
                  </a:extLst>
                </p:cNvPr>
                <p:cNvSpPr/>
                <p:nvPr/>
              </p:nvSpPr>
              <p:spPr>
                <a:xfrm>
                  <a:off x="6006267" y="1955019"/>
                  <a:ext cx="440809" cy="555373"/>
                </a:xfrm>
                <a:prstGeom prst="rect">
                  <a:avLst/>
                </a:prstGeom>
                <a:solidFill>
                  <a:schemeClr val="accent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DE"/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9DAC0725-E752-0202-36E0-D222EF4BD745}"/>
                    </a:ext>
                  </a:extLst>
                </p:cNvPr>
                <p:cNvSpPr/>
                <p:nvPr/>
              </p:nvSpPr>
              <p:spPr>
                <a:xfrm>
                  <a:off x="6642988" y="1955018"/>
                  <a:ext cx="200590" cy="555373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DE"/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4CFC7BB3-DF73-A82D-0FB9-A9B50EBBE75E}"/>
                    </a:ext>
                  </a:extLst>
                </p:cNvPr>
                <p:cNvSpPr/>
                <p:nvPr/>
              </p:nvSpPr>
              <p:spPr>
                <a:xfrm>
                  <a:off x="6448873" y="1955018"/>
                  <a:ext cx="194115" cy="555373"/>
                </a:xfrm>
                <a:prstGeom prst="rect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DE"/>
                </a:p>
              </p:txBody>
            </p:sp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BFB2DACB-DED7-83CB-660B-0C7EA60B80D4}"/>
                    </a:ext>
                  </a:extLst>
                </p:cNvPr>
                <p:cNvSpPr/>
                <p:nvPr/>
              </p:nvSpPr>
              <p:spPr>
                <a:xfrm>
                  <a:off x="6843578" y="1955017"/>
                  <a:ext cx="532066" cy="555373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DE"/>
                </a:p>
              </p:txBody>
            </p:sp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C0FD78F9-EB65-B510-0E5B-75586B3C244B}"/>
                    </a:ext>
                  </a:extLst>
                </p:cNvPr>
                <p:cNvSpPr/>
                <p:nvPr/>
              </p:nvSpPr>
              <p:spPr>
                <a:xfrm>
                  <a:off x="7766657" y="1955016"/>
                  <a:ext cx="532066" cy="555373"/>
                </a:xfrm>
                <a:prstGeom prst="rect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DE" dirty="0"/>
                </a:p>
              </p:txBody>
            </p:sp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C067E807-4F17-322A-BE96-7BA4B6B8B44F}"/>
                    </a:ext>
                  </a:extLst>
                </p:cNvPr>
                <p:cNvSpPr/>
                <p:nvPr/>
              </p:nvSpPr>
              <p:spPr>
                <a:xfrm>
                  <a:off x="7566066" y="1955017"/>
                  <a:ext cx="200590" cy="555373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DE"/>
                </a:p>
              </p:txBody>
            </p:sp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983C4C26-7E95-E6C3-6EF8-4841638A1898}"/>
                    </a:ext>
                  </a:extLst>
                </p:cNvPr>
                <p:cNvSpPr/>
                <p:nvPr/>
              </p:nvSpPr>
              <p:spPr>
                <a:xfrm>
                  <a:off x="7372038" y="1955017"/>
                  <a:ext cx="194115" cy="555373"/>
                </a:xfrm>
                <a:prstGeom prst="rect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DE"/>
                </a:p>
              </p:txBody>
            </p:sp>
          </p:grp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2B4DDFF5-A3E4-209A-FDB5-07B16987FAD2}"/>
                  </a:ext>
                </a:extLst>
              </p:cNvPr>
              <p:cNvSpPr/>
              <p:nvPr/>
            </p:nvSpPr>
            <p:spPr>
              <a:xfrm>
                <a:off x="8299036" y="1955016"/>
                <a:ext cx="200590" cy="55537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</p:grp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B0A83EA1-4377-83F7-3825-9E22482D133C}"/>
                </a:ext>
              </a:extLst>
            </p:cNvPr>
            <p:cNvGrpSpPr/>
            <p:nvPr/>
          </p:nvGrpSpPr>
          <p:grpSpPr>
            <a:xfrm>
              <a:off x="9301376" y="1955009"/>
              <a:ext cx="2556210" cy="555380"/>
              <a:chOff x="8500569" y="1955009"/>
              <a:chExt cx="3357017" cy="555380"/>
            </a:xfrm>
          </p:grpSpPr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A4C429A9-432C-C975-E2D0-17FB4C79A4A5}"/>
                  </a:ext>
                </a:extLst>
              </p:cNvPr>
              <p:cNvSpPr/>
              <p:nvPr/>
            </p:nvSpPr>
            <p:spPr>
              <a:xfrm>
                <a:off x="8500569" y="1955016"/>
                <a:ext cx="299607" cy="555373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3CAC33C8-CF76-9A62-4662-7DF722619BA8}"/>
                  </a:ext>
                </a:extLst>
              </p:cNvPr>
              <p:cNvSpPr/>
              <p:nvPr/>
            </p:nvSpPr>
            <p:spPr>
              <a:xfrm>
                <a:off x="8799404" y="1955016"/>
                <a:ext cx="286833" cy="555373"/>
              </a:xfrm>
              <a:prstGeom prst="rect">
                <a:avLst/>
              </a:prstGeom>
              <a:solidFill>
                <a:schemeClr val="tx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D5FDE555-11AC-0701-39A4-A235DB217DA2}"/>
                  </a:ext>
                </a:extLst>
              </p:cNvPr>
              <p:cNvSpPr/>
              <p:nvPr/>
            </p:nvSpPr>
            <p:spPr>
              <a:xfrm>
                <a:off x="9268674" y="1955014"/>
                <a:ext cx="299607" cy="555373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A93BABA-8590-0A7D-94D3-44A6011143E9}"/>
                  </a:ext>
                </a:extLst>
              </p:cNvPr>
              <p:cNvSpPr/>
              <p:nvPr/>
            </p:nvSpPr>
            <p:spPr>
              <a:xfrm>
                <a:off x="10251237" y="1955012"/>
                <a:ext cx="532066" cy="555373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C3FCC3D6-990B-1752-16C2-8852F1FB4CE4}"/>
                  </a:ext>
                </a:extLst>
              </p:cNvPr>
              <p:cNvSpPr/>
              <p:nvPr/>
            </p:nvSpPr>
            <p:spPr>
              <a:xfrm>
                <a:off x="9087171" y="1955015"/>
                <a:ext cx="194115" cy="555373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C7D624F4-6216-860F-081F-90EDB377A671}"/>
                  </a:ext>
                </a:extLst>
              </p:cNvPr>
              <p:cNvSpPr/>
              <p:nvPr/>
            </p:nvSpPr>
            <p:spPr>
              <a:xfrm>
                <a:off x="9855418" y="1955013"/>
                <a:ext cx="200590" cy="55537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A6480952-1357-28F1-73E2-641A0762329C}"/>
                  </a:ext>
                </a:extLst>
              </p:cNvPr>
              <p:cNvSpPr/>
              <p:nvPr/>
            </p:nvSpPr>
            <p:spPr>
              <a:xfrm>
                <a:off x="10057662" y="1955013"/>
                <a:ext cx="194115" cy="555373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4466E092-20DF-F5DC-A249-24193BBD89A1}"/>
                  </a:ext>
                </a:extLst>
              </p:cNvPr>
              <p:cNvSpPr/>
              <p:nvPr/>
            </p:nvSpPr>
            <p:spPr>
              <a:xfrm>
                <a:off x="9568280" y="1955013"/>
                <a:ext cx="286833" cy="555373"/>
              </a:xfrm>
              <a:prstGeom prst="rect">
                <a:avLst/>
              </a:prstGeom>
              <a:solidFill>
                <a:schemeClr val="tx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CB20ED4A-8912-897B-F9C0-5A26ACC371AA}"/>
                  </a:ext>
                </a:extLst>
              </p:cNvPr>
              <p:cNvSpPr/>
              <p:nvPr/>
            </p:nvSpPr>
            <p:spPr>
              <a:xfrm>
                <a:off x="10785152" y="1955010"/>
                <a:ext cx="194115" cy="555373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F8D1821A-4308-EB6A-CAD3-6B807AB34E20}"/>
                  </a:ext>
                </a:extLst>
              </p:cNvPr>
              <p:cNvSpPr/>
              <p:nvPr/>
            </p:nvSpPr>
            <p:spPr>
              <a:xfrm>
                <a:off x="10979117" y="1955010"/>
                <a:ext cx="440809" cy="555373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6C3E25CA-FC16-5913-8E34-C4C0133B2941}"/>
                  </a:ext>
                </a:extLst>
              </p:cNvPr>
              <p:cNvSpPr/>
              <p:nvPr/>
            </p:nvSpPr>
            <p:spPr>
              <a:xfrm>
                <a:off x="11416777" y="1955009"/>
                <a:ext cx="440809" cy="555373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</p:grp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92B38F98-6ADC-2A89-C595-B63EDE7BC9E1}"/>
                </a:ext>
              </a:extLst>
            </p:cNvPr>
            <p:cNvSpPr/>
            <p:nvPr/>
          </p:nvSpPr>
          <p:spPr>
            <a:xfrm>
              <a:off x="7597277" y="1955009"/>
              <a:ext cx="1697940" cy="555373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2E88DDB3-73A9-084E-99C0-B780EAC894D2}"/>
              </a:ext>
            </a:extLst>
          </p:cNvPr>
          <p:cNvGrpSpPr/>
          <p:nvPr/>
        </p:nvGrpSpPr>
        <p:grpSpPr>
          <a:xfrm>
            <a:off x="5589594" y="3531501"/>
            <a:ext cx="6288082" cy="892861"/>
            <a:chOff x="5589594" y="3462243"/>
            <a:chExt cx="6288082" cy="1392310"/>
          </a:xfrm>
        </p:grpSpPr>
        <p:cxnSp>
          <p:nvCxnSpPr>
            <p:cNvPr id="276" name="Straight Connector 275">
              <a:extLst>
                <a:ext uri="{FF2B5EF4-FFF2-40B4-BE49-F238E27FC236}">
                  <a16:creationId xmlns:a16="http://schemas.microsoft.com/office/drawing/2014/main" id="{90D52698-DEE4-9805-5FF8-1EB783A2115A}"/>
                </a:ext>
              </a:extLst>
            </p:cNvPr>
            <p:cNvCxnSpPr>
              <a:cxnSpLocks/>
            </p:cNvCxnSpPr>
            <p:nvPr/>
          </p:nvCxnSpPr>
          <p:spPr>
            <a:xfrm>
              <a:off x="6374394" y="3462243"/>
              <a:ext cx="0" cy="13923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15BE61AD-09CF-2191-5B22-E3C5FA203000}"/>
                </a:ext>
              </a:extLst>
            </p:cNvPr>
            <p:cNvCxnSpPr>
              <a:cxnSpLocks/>
            </p:cNvCxnSpPr>
            <p:nvPr/>
          </p:nvCxnSpPr>
          <p:spPr>
            <a:xfrm>
              <a:off x="7160098" y="3462243"/>
              <a:ext cx="0" cy="13923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F73E8882-0C5E-C287-4BAF-2FECFD889045}"/>
                </a:ext>
              </a:extLst>
            </p:cNvPr>
            <p:cNvCxnSpPr>
              <a:cxnSpLocks/>
            </p:cNvCxnSpPr>
            <p:nvPr/>
          </p:nvCxnSpPr>
          <p:spPr>
            <a:xfrm>
              <a:off x="7939086" y="3462243"/>
              <a:ext cx="0" cy="13923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3F56F491-0289-5847-76EB-15D51BE5C1A3}"/>
                </a:ext>
              </a:extLst>
            </p:cNvPr>
            <p:cNvCxnSpPr>
              <a:cxnSpLocks/>
            </p:cNvCxnSpPr>
            <p:nvPr/>
          </p:nvCxnSpPr>
          <p:spPr>
            <a:xfrm>
              <a:off x="8722268" y="3462243"/>
              <a:ext cx="0" cy="13923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54C24D21-5A62-1734-52CA-FB44B80EB1A8}"/>
                </a:ext>
              </a:extLst>
            </p:cNvPr>
            <p:cNvCxnSpPr>
              <a:cxnSpLocks/>
            </p:cNvCxnSpPr>
            <p:nvPr/>
          </p:nvCxnSpPr>
          <p:spPr>
            <a:xfrm>
              <a:off x="9517411" y="3462243"/>
              <a:ext cx="0" cy="13923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id="{E0423242-C7D8-A975-6A82-F04CACBDD279}"/>
                </a:ext>
              </a:extLst>
            </p:cNvPr>
            <p:cNvCxnSpPr>
              <a:cxnSpLocks/>
            </p:cNvCxnSpPr>
            <p:nvPr/>
          </p:nvCxnSpPr>
          <p:spPr>
            <a:xfrm>
              <a:off x="10302211" y="3462243"/>
              <a:ext cx="0" cy="13923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>
              <a:extLst>
                <a:ext uri="{FF2B5EF4-FFF2-40B4-BE49-F238E27FC236}">
                  <a16:creationId xmlns:a16="http://schemas.microsoft.com/office/drawing/2014/main" id="{3ADC312B-38A9-B177-AC20-7AAA177185A7}"/>
                </a:ext>
              </a:extLst>
            </p:cNvPr>
            <p:cNvCxnSpPr>
              <a:cxnSpLocks/>
            </p:cNvCxnSpPr>
            <p:nvPr/>
          </p:nvCxnSpPr>
          <p:spPr>
            <a:xfrm>
              <a:off x="11097914" y="3462243"/>
              <a:ext cx="0" cy="13923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B5B10EFA-612F-DAE0-57E5-7C111D3DED4F}"/>
                </a:ext>
              </a:extLst>
            </p:cNvPr>
            <p:cNvCxnSpPr>
              <a:cxnSpLocks/>
            </p:cNvCxnSpPr>
            <p:nvPr/>
          </p:nvCxnSpPr>
          <p:spPr>
            <a:xfrm>
              <a:off x="11877676" y="3462243"/>
              <a:ext cx="0" cy="13923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>
              <a:extLst>
                <a:ext uri="{FF2B5EF4-FFF2-40B4-BE49-F238E27FC236}">
                  <a16:creationId xmlns:a16="http://schemas.microsoft.com/office/drawing/2014/main" id="{7117D5E0-9752-7120-F150-1FA9C85F0AAA}"/>
                </a:ext>
              </a:extLst>
            </p:cNvPr>
            <p:cNvCxnSpPr>
              <a:cxnSpLocks/>
            </p:cNvCxnSpPr>
            <p:nvPr/>
          </p:nvCxnSpPr>
          <p:spPr>
            <a:xfrm>
              <a:off x="5589594" y="3462243"/>
              <a:ext cx="0" cy="13923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7022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itle 294">
            <a:extLst>
              <a:ext uri="{FF2B5EF4-FFF2-40B4-BE49-F238E27FC236}">
                <a16:creationId xmlns:a16="http://schemas.microsoft.com/office/drawing/2014/main" id="{DAC70167-B181-803B-2B27-576C65A97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Subset Sampling</a:t>
            </a:r>
            <a:endParaRPr lang="en-DE" dirty="0"/>
          </a:p>
        </p:txBody>
      </p:sp>
      <p:sp>
        <p:nvSpPr>
          <p:cNvPr id="95" name="Content Placeholder 94">
            <a:extLst>
              <a:ext uri="{FF2B5EF4-FFF2-40B4-BE49-F238E27FC236}">
                <a16:creationId xmlns:a16="http://schemas.microsoft.com/office/drawing/2014/main" id="{B3521835-F930-80CC-085A-D3019D32A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DE" dirty="0"/>
              <a:t>In the paper:</a:t>
            </a:r>
          </a:p>
          <a:p>
            <a:r>
              <a:rPr lang="en-DE" dirty="0"/>
              <a:t>Weight clampling</a:t>
            </a:r>
          </a:p>
          <a:p>
            <a:r>
              <a:rPr lang="en-DE" dirty="0"/>
              <a:t>Defensive sampling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4789D-17C2-953E-2252-8E0875BBF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15</a:t>
            </a:fld>
            <a:endParaRPr lang="en-DE"/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ED28DC93-2C57-3C2D-E00C-11537D71A0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840" y="3799425"/>
            <a:ext cx="2674718" cy="2674718"/>
          </a:xfrm>
          <a:prstGeom prst="rect">
            <a:avLst/>
          </a:prstGeom>
        </p:spPr>
      </p:pic>
      <p:grpSp>
        <p:nvGrpSpPr>
          <p:cNvPr id="292" name="Group 291">
            <a:extLst>
              <a:ext uri="{FF2B5EF4-FFF2-40B4-BE49-F238E27FC236}">
                <a16:creationId xmlns:a16="http://schemas.microsoft.com/office/drawing/2014/main" id="{BA0A4D50-7AE2-A433-E7F0-C1EC79446C60}"/>
              </a:ext>
            </a:extLst>
          </p:cNvPr>
          <p:cNvGrpSpPr/>
          <p:nvPr/>
        </p:nvGrpSpPr>
        <p:grpSpPr>
          <a:xfrm>
            <a:off x="5725732" y="1369416"/>
            <a:ext cx="4885495" cy="651522"/>
            <a:chOff x="862198" y="2219299"/>
            <a:chExt cx="10501965" cy="1400526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982F63CF-C50F-5FF4-6BC9-7896FE769347}"/>
                </a:ext>
              </a:extLst>
            </p:cNvPr>
            <p:cNvSpPr/>
            <p:nvPr/>
          </p:nvSpPr>
          <p:spPr>
            <a:xfrm>
              <a:off x="862198" y="2324600"/>
              <a:ext cx="10291936" cy="682697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291C5DC2-84FF-A278-9A82-BFE7CE6FBED2}"/>
                </a:ext>
              </a:extLst>
            </p:cNvPr>
            <p:cNvCxnSpPr>
              <a:cxnSpLocks/>
            </p:cNvCxnSpPr>
            <p:nvPr/>
          </p:nvCxnSpPr>
          <p:spPr>
            <a:xfrm>
              <a:off x="2964598" y="2219299"/>
              <a:ext cx="0" cy="139231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2BA0D49-EF09-CE3E-7C03-3B3750410117}"/>
                </a:ext>
              </a:extLst>
            </p:cNvPr>
            <p:cNvCxnSpPr>
              <a:cxnSpLocks/>
            </p:cNvCxnSpPr>
            <p:nvPr/>
          </p:nvCxnSpPr>
          <p:spPr>
            <a:xfrm>
              <a:off x="862198" y="2227515"/>
              <a:ext cx="0" cy="139231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B867840B-E4C9-FA2F-6D98-545DCF410F34}"/>
                </a:ext>
              </a:extLst>
            </p:cNvPr>
            <p:cNvCxnSpPr>
              <a:cxnSpLocks/>
            </p:cNvCxnSpPr>
            <p:nvPr/>
          </p:nvCxnSpPr>
          <p:spPr>
            <a:xfrm>
              <a:off x="5066998" y="2219299"/>
              <a:ext cx="0" cy="139231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24C4535B-5A49-C46D-B015-1BFA2F7BF067}"/>
                </a:ext>
              </a:extLst>
            </p:cNvPr>
            <p:cNvCxnSpPr>
              <a:cxnSpLocks/>
            </p:cNvCxnSpPr>
            <p:nvPr/>
          </p:nvCxnSpPr>
          <p:spPr>
            <a:xfrm>
              <a:off x="7169398" y="2219299"/>
              <a:ext cx="0" cy="139231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E428FAEA-EF44-99F0-B95A-46F35012ABE3}"/>
                </a:ext>
              </a:extLst>
            </p:cNvPr>
            <p:cNvCxnSpPr>
              <a:cxnSpLocks/>
            </p:cNvCxnSpPr>
            <p:nvPr/>
          </p:nvCxnSpPr>
          <p:spPr>
            <a:xfrm>
              <a:off x="9271798" y="2219299"/>
              <a:ext cx="0" cy="139231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111B6F1-59A0-DC15-D57D-19FE7284F5F8}"/>
                </a:ext>
              </a:extLst>
            </p:cNvPr>
            <p:cNvCxnSpPr>
              <a:cxnSpLocks/>
            </p:cNvCxnSpPr>
            <p:nvPr/>
          </p:nvCxnSpPr>
          <p:spPr>
            <a:xfrm>
              <a:off x="11364163" y="2219299"/>
              <a:ext cx="0" cy="139231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29C480D4-CD14-76BF-79AE-ED1AC0E7DB42}"/>
                </a:ext>
              </a:extLst>
            </p:cNvPr>
            <p:cNvGrpSpPr/>
            <p:nvPr/>
          </p:nvGrpSpPr>
          <p:grpSpPr>
            <a:xfrm>
              <a:off x="11149197" y="2324580"/>
              <a:ext cx="201330" cy="682716"/>
              <a:chOff x="1384303" y="2284421"/>
              <a:chExt cx="9969495" cy="682716"/>
            </a:xfrm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236EFC56-E9D1-A603-6708-CB923678CEDC}"/>
                  </a:ext>
                </a:extLst>
              </p:cNvPr>
              <p:cNvSpPr/>
              <p:nvPr/>
            </p:nvSpPr>
            <p:spPr>
              <a:xfrm>
                <a:off x="1384303" y="2284440"/>
                <a:ext cx="541868" cy="6826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FBD72D4E-C556-6489-6537-0D22F6CC7AB2}"/>
                  </a:ext>
                </a:extLst>
              </p:cNvPr>
              <p:cNvSpPr/>
              <p:nvPr/>
            </p:nvSpPr>
            <p:spPr>
              <a:xfrm>
                <a:off x="1930406" y="2284440"/>
                <a:ext cx="368294" cy="68269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77BA9ED0-3536-6EE0-5149-54A91A66A881}"/>
                  </a:ext>
                </a:extLst>
              </p:cNvPr>
              <p:cNvSpPr/>
              <p:nvPr/>
            </p:nvSpPr>
            <p:spPr>
              <a:xfrm>
                <a:off x="2288127" y="2284440"/>
                <a:ext cx="368294" cy="68269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/>
              </a:p>
            </p:txBody>
          </p:sp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7CE1D209-B1CB-5A8A-6CA6-B2F331613E10}"/>
                  </a:ext>
                </a:extLst>
              </p:cNvPr>
              <p:cNvSpPr/>
              <p:nvPr/>
            </p:nvSpPr>
            <p:spPr>
              <a:xfrm>
                <a:off x="2656421" y="2284440"/>
                <a:ext cx="654046" cy="682697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/>
              </a:p>
            </p:txBody>
          </p:sp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68069F62-E9C8-F1E1-E00A-DB4B65DFFBEF}"/>
                  </a:ext>
                </a:extLst>
              </p:cNvPr>
              <p:cNvSpPr/>
              <p:nvPr/>
            </p:nvSpPr>
            <p:spPr>
              <a:xfrm>
                <a:off x="3310467" y="2284439"/>
                <a:ext cx="654046" cy="68269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3067AF4B-5D20-C007-F8C5-3E4AEAB9A529}"/>
                  </a:ext>
                </a:extLst>
              </p:cNvPr>
              <p:cNvSpPr/>
              <p:nvPr/>
            </p:nvSpPr>
            <p:spPr>
              <a:xfrm>
                <a:off x="3964513" y="2284438"/>
                <a:ext cx="368294" cy="68269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/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D7992630-DDB7-E960-E93C-A850C10E9BE7}"/>
                  </a:ext>
                </a:extLst>
              </p:cNvPr>
              <p:cNvSpPr/>
              <p:nvPr/>
            </p:nvSpPr>
            <p:spPr>
              <a:xfrm>
                <a:off x="4338123" y="2284438"/>
                <a:ext cx="246577" cy="682697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342E16F5-3D15-D66A-42FC-8E357755F689}"/>
                  </a:ext>
                </a:extLst>
              </p:cNvPr>
              <p:cNvSpPr/>
              <p:nvPr/>
            </p:nvSpPr>
            <p:spPr>
              <a:xfrm>
                <a:off x="4584700" y="2284438"/>
                <a:ext cx="728133" cy="68269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5B1F0FC7-21A4-F3BE-6C68-8E6CA130FAD1}"/>
                  </a:ext>
                </a:extLst>
              </p:cNvPr>
              <p:cNvSpPr/>
              <p:nvPr/>
            </p:nvSpPr>
            <p:spPr>
              <a:xfrm>
                <a:off x="5312833" y="2284435"/>
                <a:ext cx="728133" cy="6826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2D4CF7D4-AD39-A277-74BA-1606B68FB970}"/>
                  </a:ext>
                </a:extLst>
              </p:cNvPr>
              <p:cNvSpPr/>
              <p:nvPr/>
            </p:nvSpPr>
            <p:spPr>
              <a:xfrm>
                <a:off x="6040967" y="2284435"/>
                <a:ext cx="546100" cy="682697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DBB93A43-EE0A-3AF3-93F8-CC8243794BC7}"/>
                  </a:ext>
                </a:extLst>
              </p:cNvPr>
              <p:cNvSpPr/>
              <p:nvPr/>
            </p:nvSpPr>
            <p:spPr>
              <a:xfrm>
                <a:off x="6587066" y="2284434"/>
                <a:ext cx="546100" cy="682697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E1E5F562-DA33-DE10-E2CA-CBAAACFFBC7C}"/>
                  </a:ext>
                </a:extLst>
              </p:cNvPr>
              <p:cNvSpPr/>
              <p:nvPr/>
            </p:nvSpPr>
            <p:spPr>
              <a:xfrm>
                <a:off x="7133165" y="2284434"/>
                <a:ext cx="948267" cy="68269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A4E06CF6-E82F-7633-420B-77F2E46B5116}"/>
                  </a:ext>
                </a:extLst>
              </p:cNvPr>
              <p:cNvSpPr/>
              <p:nvPr/>
            </p:nvSpPr>
            <p:spPr>
              <a:xfrm>
                <a:off x="8085666" y="2284434"/>
                <a:ext cx="321733" cy="68269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0B0F73AA-B445-3D63-29DE-BD41C713D330}"/>
                  </a:ext>
                </a:extLst>
              </p:cNvPr>
              <p:cNvSpPr/>
              <p:nvPr/>
            </p:nvSpPr>
            <p:spPr>
              <a:xfrm>
                <a:off x="8407399" y="2284434"/>
                <a:ext cx="516448" cy="68269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E64BDD17-E81F-A345-3A24-7C15F429377F}"/>
                  </a:ext>
                </a:extLst>
              </p:cNvPr>
              <p:cNvSpPr/>
              <p:nvPr/>
            </p:nvSpPr>
            <p:spPr>
              <a:xfrm>
                <a:off x="8929163" y="2284434"/>
                <a:ext cx="458262" cy="682697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989A7F42-4626-3B76-8CD3-A78A61329C4F}"/>
                  </a:ext>
                </a:extLst>
              </p:cNvPr>
              <p:cNvSpPr/>
              <p:nvPr/>
            </p:nvSpPr>
            <p:spPr>
              <a:xfrm>
                <a:off x="9387425" y="2284434"/>
                <a:ext cx="516448" cy="68269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/>
              </a:p>
            </p:txBody>
          </p:sp>
          <p:sp>
            <p:nvSpPr>
              <p:cNvPr id="207" name="Rectangle 206">
                <a:extLst>
                  <a:ext uri="{FF2B5EF4-FFF2-40B4-BE49-F238E27FC236}">
                    <a16:creationId xmlns:a16="http://schemas.microsoft.com/office/drawing/2014/main" id="{306298FE-4FD4-4DED-234A-C4245AA54289}"/>
                  </a:ext>
                </a:extLst>
              </p:cNvPr>
              <p:cNvSpPr/>
              <p:nvPr/>
            </p:nvSpPr>
            <p:spPr>
              <a:xfrm>
                <a:off x="9903873" y="2284431"/>
                <a:ext cx="728133" cy="6826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/>
              </a:p>
            </p:txBody>
          </p:sp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DD807598-8E17-D9CB-BD02-E0B6BF77DDE3}"/>
                  </a:ext>
                </a:extLst>
              </p:cNvPr>
              <p:cNvSpPr/>
              <p:nvPr/>
            </p:nvSpPr>
            <p:spPr>
              <a:xfrm>
                <a:off x="10632012" y="2284431"/>
                <a:ext cx="283628" cy="68269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4A10EF94-84F4-1978-7789-E62568ACE6A8}"/>
                  </a:ext>
                </a:extLst>
              </p:cNvPr>
              <p:cNvSpPr/>
              <p:nvPr/>
            </p:nvSpPr>
            <p:spPr>
              <a:xfrm>
                <a:off x="10915639" y="2284421"/>
                <a:ext cx="438159" cy="68269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EA71B89-5A1E-3EB4-673D-413EBD310452}"/>
              </a:ext>
            </a:extLst>
          </p:cNvPr>
          <p:cNvGrpSpPr/>
          <p:nvPr/>
        </p:nvGrpSpPr>
        <p:grpSpPr>
          <a:xfrm>
            <a:off x="5719389" y="2531270"/>
            <a:ext cx="4885495" cy="651522"/>
            <a:chOff x="5719389" y="2531270"/>
            <a:chExt cx="4885495" cy="651522"/>
          </a:xfrm>
        </p:grpSpPr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36F85AB7-CDD0-085A-8DB2-360DDA52AA18}"/>
                </a:ext>
              </a:extLst>
            </p:cNvPr>
            <p:cNvSpPr/>
            <p:nvPr/>
          </p:nvSpPr>
          <p:spPr>
            <a:xfrm>
              <a:off x="5719389" y="2580256"/>
              <a:ext cx="1947272" cy="317589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FCD90FC7-D7FD-CB21-01EE-918BEB5E8FC0}"/>
                </a:ext>
              </a:extLst>
            </p:cNvPr>
            <p:cNvGrpSpPr/>
            <p:nvPr/>
          </p:nvGrpSpPr>
          <p:grpSpPr>
            <a:xfrm>
              <a:off x="7675454" y="2580247"/>
              <a:ext cx="2923086" cy="317598"/>
              <a:chOff x="1384303" y="2284421"/>
              <a:chExt cx="9969495" cy="682716"/>
            </a:xfrm>
          </p:grpSpPr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E1C09DD6-52D4-464C-BED9-A0618E4DBFBF}"/>
                  </a:ext>
                </a:extLst>
              </p:cNvPr>
              <p:cNvSpPr/>
              <p:nvPr/>
            </p:nvSpPr>
            <p:spPr>
              <a:xfrm>
                <a:off x="1384303" y="2284440"/>
                <a:ext cx="541868" cy="682697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/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E9B616BE-73C6-B4A9-87DF-257C2DEFE68E}"/>
                  </a:ext>
                </a:extLst>
              </p:cNvPr>
              <p:cNvSpPr/>
              <p:nvPr/>
            </p:nvSpPr>
            <p:spPr>
              <a:xfrm>
                <a:off x="1930406" y="2284440"/>
                <a:ext cx="368294" cy="68269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/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BD2FCAF0-24D9-EE7F-4C73-B367EDC3A2B9}"/>
                  </a:ext>
                </a:extLst>
              </p:cNvPr>
              <p:cNvSpPr/>
              <p:nvPr/>
            </p:nvSpPr>
            <p:spPr>
              <a:xfrm>
                <a:off x="2288127" y="2284440"/>
                <a:ext cx="368294" cy="682697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/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DF4F67A8-590B-3F23-4404-64B5E3215CBA}"/>
                  </a:ext>
                </a:extLst>
              </p:cNvPr>
              <p:cNvSpPr/>
              <p:nvPr/>
            </p:nvSpPr>
            <p:spPr>
              <a:xfrm>
                <a:off x="2656421" y="2284440"/>
                <a:ext cx="654046" cy="68269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/>
              </a:p>
            </p:txBody>
          </p:sp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C1C0445D-1311-376A-71F9-2A9826DEF51B}"/>
                  </a:ext>
                </a:extLst>
              </p:cNvPr>
              <p:cNvSpPr/>
              <p:nvPr/>
            </p:nvSpPr>
            <p:spPr>
              <a:xfrm>
                <a:off x="3310467" y="2284439"/>
                <a:ext cx="654046" cy="682697"/>
              </a:xfrm>
              <a:prstGeom prst="rect">
                <a:avLst/>
              </a:prstGeom>
              <a:solidFill>
                <a:schemeClr val="accent4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/>
              </a:p>
            </p:txBody>
          </p:sp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8493C445-6A5F-38C6-81E8-B95C675F9202}"/>
                  </a:ext>
                </a:extLst>
              </p:cNvPr>
              <p:cNvSpPr/>
              <p:nvPr/>
            </p:nvSpPr>
            <p:spPr>
              <a:xfrm>
                <a:off x="3964513" y="2284438"/>
                <a:ext cx="368294" cy="682697"/>
              </a:xfrm>
              <a:prstGeom prst="rect">
                <a:avLst/>
              </a:prstGeom>
              <a:solidFill>
                <a:schemeClr val="accent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/>
              </a:p>
            </p:txBody>
          </p:sp>
          <p:sp>
            <p:nvSpPr>
              <p:cNvPr id="240" name="Rectangle 239">
                <a:extLst>
                  <a:ext uri="{FF2B5EF4-FFF2-40B4-BE49-F238E27FC236}">
                    <a16:creationId xmlns:a16="http://schemas.microsoft.com/office/drawing/2014/main" id="{1EAC55E3-5FF6-1445-6BAB-767CD176C481}"/>
                  </a:ext>
                </a:extLst>
              </p:cNvPr>
              <p:cNvSpPr/>
              <p:nvPr/>
            </p:nvSpPr>
            <p:spPr>
              <a:xfrm>
                <a:off x="4338123" y="2284438"/>
                <a:ext cx="246577" cy="682697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/>
              </a:p>
            </p:txBody>
          </p:sp>
          <p:sp>
            <p:nvSpPr>
              <p:cNvPr id="241" name="Rectangle 240">
                <a:extLst>
                  <a:ext uri="{FF2B5EF4-FFF2-40B4-BE49-F238E27FC236}">
                    <a16:creationId xmlns:a16="http://schemas.microsoft.com/office/drawing/2014/main" id="{837FA66B-BD96-EAAA-F7F3-CF83877272FC}"/>
                  </a:ext>
                </a:extLst>
              </p:cNvPr>
              <p:cNvSpPr/>
              <p:nvPr/>
            </p:nvSpPr>
            <p:spPr>
              <a:xfrm>
                <a:off x="4584700" y="2284438"/>
                <a:ext cx="728133" cy="68269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/>
              </a:p>
            </p:txBody>
          </p:sp>
          <p:sp>
            <p:nvSpPr>
              <p:cNvPr id="242" name="Rectangle 241">
                <a:extLst>
                  <a:ext uri="{FF2B5EF4-FFF2-40B4-BE49-F238E27FC236}">
                    <a16:creationId xmlns:a16="http://schemas.microsoft.com/office/drawing/2014/main" id="{737F1412-F2DC-B5F4-813E-F0FBF71BF8AE}"/>
                  </a:ext>
                </a:extLst>
              </p:cNvPr>
              <p:cNvSpPr/>
              <p:nvPr/>
            </p:nvSpPr>
            <p:spPr>
              <a:xfrm>
                <a:off x="5312833" y="2284435"/>
                <a:ext cx="728133" cy="682697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/>
              </a:p>
            </p:txBody>
          </p:sp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964451A8-C50A-E238-112A-77A64B563E8C}"/>
                  </a:ext>
                </a:extLst>
              </p:cNvPr>
              <p:cNvSpPr/>
              <p:nvPr/>
            </p:nvSpPr>
            <p:spPr>
              <a:xfrm>
                <a:off x="6040967" y="2284435"/>
                <a:ext cx="546100" cy="682697"/>
              </a:xfrm>
              <a:prstGeom prst="rect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/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A1EF1973-CE25-ED48-3D11-29B79E712373}"/>
                  </a:ext>
                </a:extLst>
              </p:cNvPr>
              <p:cNvSpPr/>
              <p:nvPr/>
            </p:nvSpPr>
            <p:spPr>
              <a:xfrm>
                <a:off x="6587066" y="2284434"/>
                <a:ext cx="546100" cy="682697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B2EA3077-B6B8-A94E-B76F-7622D8079518}"/>
                  </a:ext>
                </a:extLst>
              </p:cNvPr>
              <p:cNvSpPr/>
              <p:nvPr/>
            </p:nvSpPr>
            <p:spPr>
              <a:xfrm>
                <a:off x="7133165" y="2284434"/>
                <a:ext cx="948267" cy="68269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FB53912E-A405-9BCA-EBBC-20CE7999CDAC}"/>
                  </a:ext>
                </a:extLst>
              </p:cNvPr>
              <p:cNvSpPr/>
              <p:nvPr/>
            </p:nvSpPr>
            <p:spPr>
              <a:xfrm>
                <a:off x="8085666" y="2284434"/>
                <a:ext cx="321733" cy="682697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C03B5FF0-151E-9CE9-F6B9-0512BCF447B8}"/>
                  </a:ext>
                </a:extLst>
              </p:cNvPr>
              <p:cNvSpPr/>
              <p:nvPr/>
            </p:nvSpPr>
            <p:spPr>
              <a:xfrm>
                <a:off x="8407399" y="2284434"/>
                <a:ext cx="516448" cy="682697"/>
              </a:xfrm>
              <a:prstGeom prst="rect">
                <a:avLst/>
              </a:prstGeom>
              <a:solidFill>
                <a:schemeClr val="accent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/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BE8EED2D-B146-BCC9-8931-5F2290C7BFF2}"/>
                  </a:ext>
                </a:extLst>
              </p:cNvPr>
              <p:cNvSpPr/>
              <p:nvPr/>
            </p:nvSpPr>
            <p:spPr>
              <a:xfrm>
                <a:off x="8929163" y="2284434"/>
                <a:ext cx="458262" cy="682697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/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EE06BC13-1CE7-567C-2EFC-7E06D9127F54}"/>
                  </a:ext>
                </a:extLst>
              </p:cNvPr>
              <p:cNvSpPr/>
              <p:nvPr/>
            </p:nvSpPr>
            <p:spPr>
              <a:xfrm>
                <a:off x="9387425" y="2284434"/>
                <a:ext cx="516448" cy="68269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/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60310EC9-E639-F305-C1F3-EDFF3005E8D1}"/>
                  </a:ext>
                </a:extLst>
              </p:cNvPr>
              <p:cNvSpPr/>
              <p:nvPr/>
            </p:nvSpPr>
            <p:spPr>
              <a:xfrm>
                <a:off x="9903873" y="2284431"/>
                <a:ext cx="728133" cy="682697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/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A293D641-F21E-93C0-19BA-27FE4C447980}"/>
                  </a:ext>
                </a:extLst>
              </p:cNvPr>
              <p:cNvSpPr/>
              <p:nvPr/>
            </p:nvSpPr>
            <p:spPr>
              <a:xfrm>
                <a:off x="10632012" y="2284431"/>
                <a:ext cx="283628" cy="68269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/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B21B2F9D-F9C8-7268-2CDB-45F210FE80DA}"/>
                  </a:ext>
                </a:extLst>
              </p:cNvPr>
              <p:cNvSpPr/>
              <p:nvPr/>
            </p:nvSpPr>
            <p:spPr>
              <a:xfrm>
                <a:off x="10915639" y="2284421"/>
                <a:ext cx="438159" cy="682697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/>
              </a:p>
            </p:txBody>
          </p:sp>
        </p:grp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70065505-D717-FA6E-22C5-D3130D97849A}"/>
                </a:ext>
              </a:extLst>
            </p:cNvPr>
            <p:cNvCxnSpPr>
              <a:cxnSpLocks/>
            </p:cNvCxnSpPr>
            <p:nvPr/>
          </p:nvCxnSpPr>
          <p:spPr>
            <a:xfrm>
              <a:off x="6697422" y="2531270"/>
              <a:ext cx="0" cy="6477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A2DFC292-8DFF-61C3-8FB7-9ECA23142565}"/>
                </a:ext>
              </a:extLst>
            </p:cNvPr>
            <p:cNvCxnSpPr>
              <a:cxnSpLocks/>
            </p:cNvCxnSpPr>
            <p:nvPr/>
          </p:nvCxnSpPr>
          <p:spPr>
            <a:xfrm>
              <a:off x="5719389" y="2535092"/>
              <a:ext cx="0" cy="6477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2EF39BD1-25A7-D773-2424-ABCBAF544E8C}"/>
                </a:ext>
              </a:extLst>
            </p:cNvPr>
            <p:cNvCxnSpPr>
              <a:cxnSpLocks/>
            </p:cNvCxnSpPr>
            <p:nvPr/>
          </p:nvCxnSpPr>
          <p:spPr>
            <a:xfrm>
              <a:off x="7675454" y="2531270"/>
              <a:ext cx="0" cy="6477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02CB6A40-624B-FC0F-868F-BC649EAE870B}"/>
                </a:ext>
              </a:extLst>
            </p:cNvPr>
            <p:cNvCxnSpPr>
              <a:cxnSpLocks/>
            </p:cNvCxnSpPr>
            <p:nvPr/>
          </p:nvCxnSpPr>
          <p:spPr>
            <a:xfrm>
              <a:off x="8653487" y="2531270"/>
              <a:ext cx="0" cy="6477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D970FB91-767E-D0AF-1C23-7586895E91C9}"/>
                </a:ext>
              </a:extLst>
            </p:cNvPr>
            <p:cNvCxnSpPr>
              <a:cxnSpLocks/>
            </p:cNvCxnSpPr>
            <p:nvPr/>
          </p:nvCxnSpPr>
          <p:spPr>
            <a:xfrm>
              <a:off x="9631520" y="2531270"/>
              <a:ext cx="0" cy="6477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id="{3DC980DC-3D50-9434-7811-8DF049B66458}"/>
                </a:ext>
              </a:extLst>
            </p:cNvPr>
            <p:cNvCxnSpPr>
              <a:cxnSpLocks/>
            </p:cNvCxnSpPr>
            <p:nvPr/>
          </p:nvCxnSpPr>
          <p:spPr>
            <a:xfrm>
              <a:off x="10604884" y="2531270"/>
              <a:ext cx="0" cy="6477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8" name="Down Arrow 297">
            <a:extLst>
              <a:ext uri="{FF2B5EF4-FFF2-40B4-BE49-F238E27FC236}">
                <a16:creationId xmlns:a16="http://schemas.microsoft.com/office/drawing/2014/main" id="{8F466016-7C32-E72E-C37B-9BB38848CFA4}"/>
              </a:ext>
            </a:extLst>
          </p:cNvPr>
          <p:cNvSpPr/>
          <p:nvPr/>
        </p:nvSpPr>
        <p:spPr>
          <a:xfrm>
            <a:off x="7993863" y="2080702"/>
            <a:ext cx="332927" cy="2444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00" name="TextBox 299">
            <a:extLst>
              <a:ext uri="{FF2B5EF4-FFF2-40B4-BE49-F238E27FC236}">
                <a16:creationId xmlns:a16="http://schemas.microsoft.com/office/drawing/2014/main" id="{1BAF8EB9-D64A-A904-A8EA-66F6C33CAAD6}"/>
              </a:ext>
            </a:extLst>
          </p:cNvPr>
          <p:cNvSpPr txBox="1"/>
          <p:nvPr/>
        </p:nvSpPr>
        <p:spPr>
          <a:xfrm>
            <a:off x="5624593" y="1048525"/>
            <a:ext cx="49661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DE" dirty="0"/>
              <a:t>Weight clampling</a:t>
            </a:r>
          </a:p>
        </p:txBody>
      </p:sp>
      <p:sp>
        <p:nvSpPr>
          <p:cNvPr id="302" name="TextBox 301">
            <a:extLst>
              <a:ext uri="{FF2B5EF4-FFF2-40B4-BE49-F238E27FC236}">
                <a16:creationId xmlns:a16="http://schemas.microsoft.com/office/drawing/2014/main" id="{B237F794-98EF-838F-C470-E39124ABC8BC}"/>
              </a:ext>
            </a:extLst>
          </p:cNvPr>
          <p:cNvSpPr txBox="1"/>
          <p:nvPr/>
        </p:nvSpPr>
        <p:spPr>
          <a:xfrm>
            <a:off x="6688685" y="3457160"/>
            <a:ext cx="27738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DE" dirty="0"/>
              <a:t>Defensive sampling</a:t>
            </a:r>
          </a:p>
        </p:txBody>
      </p:sp>
    </p:spTree>
    <p:extLst>
      <p:ext uri="{BB962C8B-B14F-4D97-AF65-F5344CB8AC3E}">
        <p14:creationId xmlns:p14="http://schemas.microsoft.com/office/powerpoint/2010/main" val="610234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235A3A-BAF9-1BA1-07DA-2A74B56F0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16</a:t>
            </a:fld>
            <a:endParaRPr lang="en-DE" dirty="0"/>
          </a:p>
        </p:txBody>
      </p:sp>
      <p:pic>
        <p:nvPicPr>
          <p:cNvPr id="18" name="2022-12-21 14-11-17-00.00.00.000-00.00.12.917">
            <a:hlinkClick r:id="" action="ppaction://media"/>
            <a:extLst>
              <a:ext uri="{FF2B5EF4-FFF2-40B4-BE49-F238E27FC236}">
                <a16:creationId xmlns:a16="http://schemas.microsoft.com/office/drawing/2014/main" id="{1EDE00E7-8449-73F8-28DD-5AA7CA494A51}"/>
              </a:ext>
            </a:extLst>
          </p:cNvPr>
          <p:cNvPicPr>
            <a:picLocks noGrp="1" noChangeAspect="1"/>
          </p:cNvPicPr>
          <p:nvPr>
            <p:ph idx="4294967295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934" end="86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C96269-D46D-2C75-3C31-ECD6DFC03296}"/>
              </a:ext>
            </a:extLst>
          </p:cNvPr>
          <p:cNvSpPr txBox="1"/>
          <p:nvPr/>
        </p:nvSpPr>
        <p:spPr>
          <a:xfrm>
            <a:off x="111210" y="6234430"/>
            <a:ext cx="84993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28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sz="2800" dirty="0">
                <a:solidFill>
                  <a:schemeClr val="bg1"/>
                </a:solidFill>
                <a:highlight>
                  <a:srgbClr val="000000"/>
                </a:highlight>
              </a:rPr>
              <a:t>Colored: Subset Primitives; Color: Spatial Ordering </a:t>
            </a:r>
            <a:r>
              <a:rPr lang="en-US" sz="100" dirty="0">
                <a:solidFill>
                  <a:schemeClr val="bg1"/>
                </a:solidFill>
                <a:highlight>
                  <a:srgbClr val="000000"/>
                </a:highlight>
              </a:rPr>
              <a:t>.</a:t>
            </a:r>
            <a:endParaRPr lang="en-DE" sz="1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B8DC2A-84C8-48B3-AE18-8E92A688F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>
                <a:solidFill>
                  <a:schemeClr val="bg1"/>
                </a:solidFill>
                <a:highlight>
                  <a:srgbClr val="000000"/>
                </a:highlight>
              </a:rPr>
              <a:t> Varying Subset Size </a:t>
            </a:r>
            <a:r>
              <a:rPr lang="en-DE" sz="100" dirty="0">
                <a:solidFill>
                  <a:schemeClr val="bg1"/>
                </a:solidFill>
                <a:highlight>
                  <a:srgbClr val="000000"/>
                </a:highligh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086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7D95D-1807-C956-B7EC-12180310E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Subset BVH Construction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9EEF9-20CE-CC24-7587-1B2F857954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Idea: Operate on subset for first levels to achieve speedup</a:t>
            </a:r>
          </a:p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9C4556-EDD8-69B6-2027-353501FDC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17</a:t>
            </a:fld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AD889D9-FE3E-9082-DC4E-B85A36ED4A08}"/>
                  </a:ext>
                </a:extLst>
              </p:cNvPr>
              <p:cNvSpPr txBox="1"/>
              <p:nvPr/>
            </p:nvSpPr>
            <p:spPr>
              <a:xfrm>
                <a:off x="947509" y="4806608"/>
                <a:ext cx="384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AD889D9-FE3E-9082-DC4E-B85A36ED4A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509" y="4806608"/>
                <a:ext cx="3841375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A953D1E2-6D45-61C6-14F1-945B4081DBC3}"/>
              </a:ext>
            </a:extLst>
          </p:cNvPr>
          <p:cNvSpPr/>
          <p:nvPr/>
        </p:nvSpPr>
        <p:spPr>
          <a:xfrm>
            <a:off x="947510" y="3990130"/>
            <a:ext cx="3841376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B5C81F-4786-1016-7BAA-3D06F274D1CD}"/>
              </a:ext>
            </a:extLst>
          </p:cNvPr>
          <p:cNvSpPr/>
          <p:nvPr/>
        </p:nvSpPr>
        <p:spPr>
          <a:xfrm>
            <a:off x="947509" y="3566483"/>
            <a:ext cx="3841376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14F927-8D9E-1655-9CF8-C92DA619B1C0}"/>
              </a:ext>
            </a:extLst>
          </p:cNvPr>
          <p:cNvSpPr/>
          <p:nvPr/>
        </p:nvSpPr>
        <p:spPr>
          <a:xfrm>
            <a:off x="947509" y="3566483"/>
            <a:ext cx="3841376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61B6B9-2A6C-6BF2-5E23-63A733CE6873}"/>
              </a:ext>
            </a:extLst>
          </p:cNvPr>
          <p:cNvSpPr/>
          <p:nvPr/>
        </p:nvSpPr>
        <p:spPr>
          <a:xfrm>
            <a:off x="2299618" y="3566483"/>
            <a:ext cx="2489266" cy="3619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C8F895-6350-F077-656B-2FF6B15ABB22}"/>
              </a:ext>
            </a:extLst>
          </p:cNvPr>
          <p:cNvSpPr txBox="1"/>
          <p:nvPr/>
        </p:nvSpPr>
        <p:spPr>
          <a:xfrm>
            <a:off x="947509" y="3561360"/>
            <a:ext cx="3841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Level 1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F90CD1-26AB-B419-DFAD-A431118E6388}"/>
              </a:ext>
            </a:extLst>
          </p:cNvPr>
          <p:cNvSpPr/>
          <p:nvPr/>
        </p:nvSpPr>
        <p:spPr>
          <a:xfrm>
            <a:off x="947509" y="3991566"/>
            <a:ext cx="3841376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6D577A-43F2-4C59-D4B9-06050303E29B}"/>
              </a:ext>
            </a:extLst>
          </p:cNvPr>
          <p:cNvSpPr/>
          <p:nvPr/>
        </p:nvSpPr>
        <p:spPr>
          <a:xfrm>
            <a:off x="947509" y="3991566"/>
            <a:ext cx="3841376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963351-0644-7D4A-3BDD-BC16732980F0}"/>
              </a:ext>
            </a:extLst>
          </p:cNvPr>
          <p:cNvSpPr/>
          <p:nvPr/>
        </p:nvSpPr>
        <p:spPr>
          <a:xfrm>
            <a:off x="2299618" y="3991566"/>
            <a:ext cx="2489266" cy="3619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08E28A-0DF0-CE99-DE0A-B15F9727C1CD}"/>
              </a:ext>
            </a:extLst>
          </p:cNvPr>
          <p:cNvSpPr txBox="1"/>
          <p:nvPr/>
        </p:nvSpPr>
        <p:spPr>
          <a:xfrm>
            <a:off x="1109165" y="3986443"/>
            <a:ext cx="3510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Level 2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5362F0-E83F-B890-70AE-1B9693AA4337}"/>
              </a:ext>
            </a:extLst>
          </p:cNvPr>
          <p:cNvSpPr/>
          <p:nvPr/>
        </p:nvSpPr>
        <p:spPr>
          <a:xfrm>
            <a:off x="3462899" y="3991567"/>
            <a:ext cx="1325985" cy="35647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380895-FA7C-A524-DD69-55B1A6CDEC85}"/>
              </a:ext>
            </a:extLst>
          </p:cNvPr>
          <p:cNvSpPr/>
          <p:nvPr/>
        </p:nvSpPr>
        <p:spPr>
          <a:xfrm>
            <a:off x="947508" y="3991567"/>
            <a:ext cx="613213" cy="356478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A560C6-7DBF-A546-4404-9556CAC9F337}"/>
              </a:ext>
            </a:extLst>
          </p:cNvPr>
          <p:cNvSpPr/>
          <p:nvPr/>
        </p:nvSpPr>
        <p:spPr>
          <a:xfrm>
            <a:off x="947510" y="4406005"/>
            <a:ext cx="3841376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0C68C4-7C98-597E-F6B6-5A2C34A9A9F6}"/>
              </a:ext>
            </a:extLst>
          </p:cNvPr>
          <p:cNvSpPr/>
          <p:nvPr/>
        </p:nvSpPr>
        <p:spPr>
          <a:xfrm>
            <a:off x="947509" y="4407441"/>
            <a:ext cx="3841376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1CB37E-D9BA-EB61-8D6F-57C8F32FDF32}"/>
              </a:ext>
            </a:extLst>
          </p:cNvPr>
          <p:cNvSpPr/>
          <p:nvPr/>
        </p:nvSpPr>
        <p:spPr>
          <a:xfrm>
            <a:off x="947509" y="4407441"/>
            <a:ext cx="3841376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560ED3-C3DA-DB79-27E9-68F580E7815D}"/>
              </a:ext>
            </a:extLst>
          </p:cNvPr>
          <p:cNvSpPr/>
          <p:nvPr/>
        </p:nvSpPr>
        <p:spPr>
          <a:xfrm>
            <a:off x="2299618" y="4407441"/>
            <a:ext cx="2489266" cy="3619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CF40EDA-4CDE-94E7-83FC-A8D89FFE2DCD}"/>
              </a:ext>
            </a:extLst>
          </p:cNvPr>
          <p:cNvSpPr/>
          <p:nvPr/>
        </p:nvSpPr>
        <p:spPr>
          <a:xfrm>
            <a:off x="3462899" y="4407442"/>
            <a:ext cx="1325985" cy="35647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99C5DBC-62F4-7754-9811-5B5EA309907E}"/>
              </a:ext>
            </a:extLst>
          </p:cNvPr>
          <p:cNvSpPr/>
          <p:nvPr/>
        </p:nvSpPr>
        <p:spPr>
          <a:xfrm>
            <a:off x="947508" y="4407442"/>
            <a:ext cx="613213" cy="356478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3661283-C9C6-3765-F3EE-3D02B1F6D1C2}"/>
              </a:ext>
            </a:extLst>
          </p:cNvPr>
          <p:cNvSpPr/>
          <p:nvPr/>
        </p:nvSpPr>
        <p:spPr>
          <a:xfrm>
            <a:off x="2299617" y="4412299"/>
            <a:ext cx="613213" cy="35647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B357FAD-BFAA-DE45-02A2-80122B5CD2A3}"/>
              </a:ext>
            </a:extLst>
          </p:cNvPr>
          <p:cNvSpPr/>
          <p:nvPr/>
        </p:nvSpPr>
        <p:spPr>
          <a:xfrm>
            <a:off x="4168452" y="4407442"/>
            <a:ext cx="613213" cy="35647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72811C-42B3-33DF-F174-1CC6CFA85ECF}"/>
              </a:ext>
            </a:extLst>
          </p:cNvPr>
          <p:cNvSpPr txBox="1"/>
          <p:nvPr/>
        </p:nvSpPr>
        <p:spPr>
          <a:xfrm>
            <a:off x="1109165" y="4402318"/>
            <a:ext cx="3510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Level 3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8A23371-60D3-7558-9156-DBBD1732E9A2}"/>
              </a:ext>
            </a:extLst>
          </p:cNvPr>
          <p:cNvSpPr/>
          <p:nvPr/>
        </p:nvSpPr>
        <p:spPr>
          <a:xfrm>
            <a:off x="1847798" y="4407442"/>
            <a:ext cx="444600" cy="356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BF9A8D-24F6-D5CC-99BE-531E0CF90DE2}"/>
              </a:ext>
            </a:extLst>
          </p:cNvPr>
          <p:cNvSpPr/>
          <p:nvPr/>
        </p:nvSpPr>
        <p:spPr>
          <a:xfrm>
            <a:off x="947508" y="4414043"/>
            <a:ext cx="288252" cy="35647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BFD3DA-D259-FF12-01A2-7DB96F246BF1}"/>
              </a:ext>
            </a:extLst>
          </p:cNvPr>
          <p:cNvSpPr/>
          <p:nvPr/>
        </p:nvSpPr>
        <p:spPr>
          <a:xfrm>
            <a:off x="947508" y="3152044"/>
            <a:ext cx="3841376" cy="36195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F4A7663-7602-11D9-8D79-D9E1A00B7577}"/>
              </a:ext>
            </a:extLst>
          </p:cNvPr>
          <p:cNvSpPr/>
          <p:nvPr/>
        </p:nvSpPr>
        <p:spPr>
          <a:xfrm>
            <a:off x="947508" y="5120617"/>
            <a:ext cx="3841376" cy="36195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73000">
                <a:srgbClr val="92D050"/>
              </a:gs>
              <a:gs pos="66000">
                <a:srgbClr val="AC9531"/>
              </a:gs>
              <a:gs pos="49000">
                <a:schemeClr val="accent2">
                  <a:lumMod val="75000"/>
                </a:schemeClr>
              </a:gs>
              <a:gs pos="26000">
                <a:srgbClr val="0070C0"/>
              </a:gs>
              <a:gs pos="93000">
                <a:schemeClr val="accent6">
                  <a:lumMod val="7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N</a:t>
            </a:r>
          </a:p>
        </p:txBody>
      </p:sp>
      <p:sp>
        <p:nvSpPr>
          <p:cNvPr id="55" name="Arrow: Right 54">
            <a:extLst>
              <a:ext uri="{FF2B5EF4-FFF2-40B4-BE49-F238E27FC236}">
                <a16:creationId xmlns:a16="http://schemas.microsoft.com/office/drawing/2014/main" id="{AF54573B-F338-3901-A4C3-3394D7BDD272}"/>
              </a:ext>
            </a:extLst>
          </p:cNvPr>
          <p:cNvSpPr/>
          <p:nvPr/>
        </p:nvSpPr>
        <p:spPr>
          <a:xfrm>
            <a:off x="5449455" y="3871903"/>
            <a:ext cx="1616363" cy="65922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438356E-52B0-A1C8-5E93-CBE468166510}"/>
              </a:ext>
            </a:extLst>
          </p:cNvPr>
          <p:cNvSpPr txBox="1"/>
          <p:nvPr/>
        </p:nvSpPr>
        <p:spPr>
          <a:xfrm>
            <a:off x="947508" y="5546498"/>
            <a:ext cx="3841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Top-down construction</a:t>
            </a:r>
            <a:endParaRPr lang="en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E02A4DCA-FFAC-3745-FA49-D118D745DF73}"/>
                  </a:ext>
                </a:extLst>
              </p:cNvPr>
              <p:cNvSpPr txBox="1"/>
              <p:nvPr/>
            </p:nvSpPr>
            <p:spPr>
              <a:xfrm>
                <a:off x="6705306" y="5401360"/>
                <a:ext cx="384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E02A4DCA-FFAC-3745-FA49-D118D745DF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306" y="5401360"/>
                <a:ext cx="3841375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Rectangle 61">
            <a:extLst>
              <a:ext uri="{FF2B5EF4-FFF2-40B4-BE49-F238E27FC236}">
                <a16:creationId xmlns:a16="http://schemas.microsoft.com/office/drawing/2014/main" id="{FC5458F1-DDBF-83E4-4DD0-9D8E4B5A33C4}"/>
              </a:ext>
            </a:extLst>
          </p:cNvPr>
          <p:cNvSpPr/>
          <p:nvPr/>
        </p:nvSpPr>
        <p:spPr>
          <a:xfrm>
            <a:off x="7992779" y="3892159"/>
            <a:ext cx="1282791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1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F099048-C470-9282-7102-56D778B87F4B}"/>
              </a:ext>
            </a:extLst>
          </p:cNvPr>
          <p:cNvSpPr/>
          <p:nvPr/>
        </p:nvSpPr>
        <p:spPr>
          <a:xfrm>
            <a:off x="7992778" y="3468512"/>
            <a:ext cx="1282791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40544FD-39AB-CA35-DE87-F74AFB0245F1}"/>
              </a:ext>
            </a:extLst>
          </p:cNvPr>
          <p:cNvSpPr/>
          <p:nvPr/>
        </p:nvSpPr>
        <p:spPr>
          <a:xfrm>
            <a:off x="7992778" y="3468512"/>
            <a:ext cx="1282791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8D7ECD5-4B4A-7977-D5C4-15033D094BC1}"/>
              </a:ext>
            </a:extLst>
          </p:cNvPr>
          <p:cNvSpPr/>
          <p:nvPr/>
        </p:nvSpPr>
        <p:spPr>
          <a:xfrm>
            <a:off x="8451197" y="3468512"/>
            <a:ext cx="831267" cy="3619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7CFDDFE-F563-F606-B00A-42593614A12D}"/>
              </a:ext>
            </a:extLst>
          </p:cNvPr>
          <p:cNvSpPr txBox="1"/>
          <p:nvPr/>
        </p:nvSpPr>
        <p:spPr>
          <a:xfrm>
            <a:off x="7992777" y="3463389"/>
            <a:ext cx="1282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Level 1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AF76114-5305-C1C7-712D-68A7D1764BF1}"/>
              </a:ext>
            </a:extLst>
          </p:cNvPr>
          <p:cNvSpPr/>
          <p:nvPr/>
        </p:nvSpPr>
        <p:spPr>
          <a:xfrm>
            <a:off x="7992778" y="3893595"/>
            <a:ext cx="1282791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7A47CE5-3918-EF66-FB0A-5AAF0B83C946}"/>
              </a:ext>
            </a:extLst>
          </p:cNvPr>
          <p:cNvSpPr/>
          <p:nvPr/>
        </p:nvSpPr>
        <p:spPr>
          <a:xfrm>
            <a:off x="7992778" y="3893595"/>
            <a:ext cx="1282791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DF17D025-61E1-7DB7-520D-D97B65A46C23}"/>
              </a:ext>
            </a:extLst>
          </p:cNvPr>
          <p:cNvSpPr/>
          <p:nvPr/>
        </p:nvSpPr>
        <p:spPr>
          <a:xfrm>
            <a:off x="8440544" y="3893595"/>
            <a:ext cx="831267" cy="3619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67F7258-0EB2-4A75-E90D-2D17299DC81D}"/>
              </a:ext>
            </a:extLst>
          </p:cNvPr>
          <p:cNvSpPr/>
          <p:nvPr/>
        </p:nvSpPr>
        <p:spPr>
          <a:xfrm>
            <a:off x="8832768" y="3897448"/>
            <a:ext cx="442800" cy="35647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D16E117-7433-C722-F155-A53B63A9DA08}"/>
              </a:ext>
            </a:extLst>
          </p:cNvPr>
          <p:cNvSpPr txBox="1"/>
          <p:nvPr/>
        </p:nvSpPr>
        <p:spPr>
          <a:xfrm>
            <a:off x="8043654" y="3888472"/>
            <a:ext cx="117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Level 2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48F0EC8-72B6-B197-E7A1-1D4D6D7E95A9}"/>
              </a:ext>
            </a:extLst>
          </p:cNvPr>
          <p:cNvSpPr/>
          <p:nvPr/>
        </p:nvSpPr>
        <p:spPr>
          <a:xfrm>
            <a:off x="7991498" y="3893596"/>
            <a:ext cx="204777" cy="356478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9AFCF80-C335-C14C-23FD-C7CA8304C7FA}"/>
              </a:ext>
            </a:extLst>
          </p:cNvPr>
          <p:cNvSpPr/>
          <p:nvPr/>
        </p:nvSpPr>
        <p:spPr>
          <a:xfrm>
            <a:off x="7992779" y="4308034"/>
            <a:ext cx="1282791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1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1A95E1F-F14F-C631-545F-F25C35043EB1}"/>
              </a:ext>
            </a:extLst>
          </p:cNvPr>
          <p:cNvSpPr/>
          <p:nvPr/>
        </p:nvSpPr>
        <p:spPr>
          <a:xfrm>
            <a:off x="7992778" y="4309470"/>
            <a:ext cx="1282791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23F23E5-2885-B2C5-59D1-0DF218C2E827}"/>
              </a:ext>
            </a:extLst>
          </p:cNvPr>
          <p:cNvSpPr/>
          <p:nvPr/>
        </p:nvSpPr>
        <p:spPr>
          <a:xfrm>
            <a:off x="7992778" y="4309470"/>
            <a:ext cx="1282791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3AB3B05-0A65-B4F5-1375-D5D5D3325ECF}"/>
              </a:ext>
            </a:extLst>
          </p:cNvPr>
          <p:cNvSpPr/>
          <p:nvPr/>
        </p:nvSpPr>
        <p:spPr>
          <a:xfrm>
            <a:off x="8440544" y="4309470"/>
            <a:ext cx="831267" cy="3619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7CA441DB-6B79-A7B1-309A-7A1E0C6394A4}"/>
              </a:ext>
            </a:extLst>
          </p:cNvPr>
          <p:cNvSpPr/>
          <p:nvPr/>
        </p:nvSpPr>
        <p:spPr>
          <a:xfrm>
            <a:off x="8827157" y="4312545"/>
            <a:ext cx="442800" cy="35647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47E29833-7FCB-7D7A-8020-8C9AFE23DBD3}"/>
              </a:ext>
            </a:extLst>
          </p:cNvPr>
          <p:cNvSpPr/>
          <p:nvPr/>
        </p:nvSpPr>
        <p:spPr>
          <a:xfrm>
            <a:off x="7991498" y="4313457"/>
            <a:ext cx="204777" cy="356478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B424424-FFA5-7137-7616-21226EEA4A90}"/>
              </a:ext>
            </a:extLst>
          </p:cNvPr>
          <p:cNvSpPr/>
          <p:nvPr/>
        </p:nvSpPr>
        <p:spPr>
          <a:xfrm>
            <a:off x="8445697" y="4310293"/>
            <a:ext cx="204777" cy="35647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B5DA249-CB8E-47C7-3B26-F08B8E6F0ED9}"/>
              </a:ext>
            </a:extLst>
          </p:cNvPr>
          <p:cNvSpPr/>
          <p:nvPr/>
        </p:nvSpPr>
        <p:spPr>
          <a:xfrm>
            <a:off x="9065180" y="4316072"/>
            <a:ext cx="204777" cy="35647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BA3784B-1652-0730-93FD-D1C3342C35C3}"/>
              </a:ext>
            </a:extLst>
          </p:cNvPr>
          <p:cNvSpPr/>
          <p:nvPr/>
        </p:nvSpPr>
        <p:spPr>
          <a:xfrm>
            <a:off x="8281850" y="4313290"/>
            <a:ext cx="148470" cy="356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C8AE7D0-B7C2-77FB-26F5-4F40AD76C370}"/>
              </a:ext>
            </a:extLst>
          </p:cNvPr>
          <p:cNvSpPr txBox="1"/>
          <p:nvPr/>
        </p:nvSpPr>
        <p:spPr>
          <a:xfrm>
            <a:off x="8054422" y="4300243"/>
            <a:ext cx="117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Level 3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AF1CD8E3-7861-F3DF-3415-B040707A6398}"/>
              </a:ext>
            </a:extLst>
          </p:cNvPr>
          <p:cNvSpPr/>
          <p:nvPr/>
        </p:nvSpPr>
        <p:spPr>
          <a:xfrm>
            <a:off x="7997627" y="4309471"/>
            <a:ext cx="96259" cy="35647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742EC8B-503F-06A7-C27B-7F85DD3236C8}"/>
              </a:ext>
            </a:extLst>
          </p:cNvPr>
          <p:cNvSpPr/>
          <p:nvPr/>
        </p:nvSpPr>
        <p:spPr>
          <a:xfrm>
            <a:off x="7992777" y="3054073"/>
            <a:ext cx="1282791" cy="3619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D4CFBED-2975-B72A-AA14-82C48FF56585}"/>
              </a:ext>
            </a:extLst>
          </p:cNvPr>
          <p:cNvSpPr/>
          <p:nvPr/>
        </p:nvSpPr>
        <p:spPr>
          <a:xfrm>
            <a:off x="6705305" y="5733841"/>
            <a:ext cx="3841376" cy="36195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73000">
                <a:srgbClr val="92D050"/>
              </a:gs>
              <a:gs pos="66000">
                <a:srgbClr val="AC9531"/>
              </a:gs>
              <a:gs pos="49000">
                <a:schemeClr val="accent2">
                  <a:lumMod val="75000"/>
                </a:schemeClr>
              </a:gs>
              <a:gs pos="26000">
                <a:srgbClr val="0070C0"/>
              </a:gs>
              <a:gs pos="93000">
                <a:schemeClr val="accent6">
                  <a:lumMod val="7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Level 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351CFFFF-9F10-1051-3308-DDA1BFD9D17A}"/>
                  </a:ext>
                </a:extLst>
              </p:cNvPr>
              <p:cNvSpPr txBox="1"/>
              <p:nvPr/>
            </p:nvSpPr>
            <p:spPr>
              <a:xfrm>
                <a:off x="6714541" y="4704023"/>
                <a:ext cx="38275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351CFFFF-9F10-1051-3308-DDA1BFD9D1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4541" y="4704023"/>
                <a:ext cx="382752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Rectangle 87">
            <a:extLst>
              <a:ext uri="{FF2B5EF4-FFF2-40B4-BE49-F238E27FC236}">
                <a16:creationId xmlns:a16="http://schemas.microsoft.com/office/drawing/2014/main" id="{5655DD34-DDBD-0C02-81A1-9D41C065FBA4}"/>
              </a:ext>
            </a:extLst>
          </p:cNvPr>
          <p:cNvSpPr/>
          <p:nvPr/>
        </p:nvSpPr>
        <p:spPr>
          <a:xfrm>
            <a:off x="6705305" y="5053100"/>
            <a:ext cx="3827524" cy="36195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Primitives Insertion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66BC35D8-4CA4-22F9-62ED-1049459CD689}"/>
              </a:ext>
            </a:extLst>
          </p:cNvPr>
          <p:cNvSpPr/>
          <p:nvPr/>
        </p:nvSpPr>
        <p:spPr>
          <a:xfrm>
            <a:off x="7782339" y="2908541"/>
            <a:ext cx="1709531" cy="2076365"/>
          </a:xfrm>
          <a:prstGeom prst="rect">
            <a:avLst/>
          </a:prstGeom>
          <a:noFill/>
          <a:ln w="1016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12BC4BD8-E27A-6998-B288-3C4E0E18B725}"/>
              </a:ext>
            </a:extLst>
          </p:cNvPr>
          <p:cNvSpPr/>
          <p:nvPr/>
        </p:nvSpPr>
        <p:spPr>
          <a:xfrm>
            <a:off x="6705305" y="2444265"/>
            <a:ext cx="3827524" cy="36195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Subset Sampling</a:t>
            </a:r>
          </a:p>
        </p:txBody>
      </p:sp>
    </p:spTree>
    <p:extLst>
      <p:ext uri="{BB962C8B-B14F-4D97-AF65-F5344CB8AC3E}">
        <p14:creationId xmlns:p14="http://schemas.microsoft.com/office/powerpoint/2010/main" val="3668189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7D95D-1807-C956-B7EC-12180310E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Subset BVH Construction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9EEF9-20CE-CC24-7587-1B2F857954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Idea: Operate on subset for first levels to achieve speedup</a:t>
            </a:r>
          </a:p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9C4556-EDD8-69B6-2027-353501FDC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18</a:t>
            </a:fld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AD889D9-FE3E-9082-DC4E-B85A36ED4A08}"/>
                  </a:ext>
                </a:extLst>
              </p:cNvPr>
              <p:cNvSpPr txBox="1"/>
              <p:nvPr/>
            </p:nvSpPr>
            <p:spPr>
              <a:xfrm>
                <a:off x="947509" y="4806608"/>
                <a:ext cx="384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AD889D9-FE3E-9082-DC4E-B85A36ED4A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509" y="4806608"/>
                <a:ext cx="3841375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A953D1E2-6D45-61C6-14F1-945B4081DBC3}"/>
              </a:ext>
            </a:extLst>
          </p:cNvPr>
          <p:cNvSpPr/>
          <p:nvPr/>
        </p:nvSpPr>
        <p:spPr>
          <a:xfrm>
            <a:off x="947510" y="3990130"/>
            <a:ext cx="3841376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B5C81F-4786-1016-7BAA-3D06F274D1CD}"/>
              </a:ext>
            </a:extLst>
          </p:cNvPr>
          <p:cNvSpPr/>
          <p:nvPr/>
        </p:nvSpPr>
        <p:spPr>
          <a:xfrm>
            <a:off x="947509" y="3566483"/>
            <a:ext cx="3841376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14F927-8D9E-1655-9CF8-C92DA619B1C0}"/>
              </a:ext>
            </a:extLst>
          </p:cNvPr>
          <p:cNvSpPr/>
          <p:nvPr/>
        </p:nvSpPr>
        <p:spPr>
          <a:xfrm>
            <a:off x="947509" y="3566483"/>
            <a:ext cx="3841376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61B6B9-2A6C-6BF2-5E23-63A733CE6873}"/>
              </a:ext>
            </a:extLst>
          </p:cNvPr>
          <p:cNvSpPr/>
          <p:nvPr/>
        </p:nvSpPr>
        <p:spPr>
          <a:xfrm>
            <a:off x="2299618" y="3566483"/>
            <a:ext cx="2489266" cy="3619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C8F895-6350-F077-656B-2FF6B15ABB22}"/>
              </a:ext>
            </a:extLst>
          </p:cNvPr>
          <p:cNvSpPr txBox="1"/>
          <p:nvPr/>
        </p:nvSpPr>
        <p:spPr>
          <a:xfrm>
            <a:off x="947509" y="3561360"/>
            <a:ext cx="3841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Level 1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F90CD1-26AB-B419-DFAD-A431118E6388}"/>
              </a:ext>
            </a:extLst>
          </p:cNvPr>
          <p:cNvSpPr/>
          <p:nvPr/>
        </p:nvSpPr>
        <p:spPr>
          <a:xfrm>
            <a:off x="947509" y="3991566"/>
            <a:ext cx="3841376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6D577A-43F2-4C59-D4B9-06050303E29B}"/>
              </a:ext>
            </a:extLst>
          </p:cNvPr>
          <p:cNvSpPr/>
          <p:nvPr/>
        </p:nvSpPr>
        <p:spPr>
          <a:xfrm>
            <a:off x="947509" y="3991566"/>
            <a:ext cx="3841376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963351-0644-7D4A-3BDD-BC16732980F0}"/>
              </a:ext>
            </a:extLst>
          </p:cNvPr>
          <p:cNvSpPr/>
          <p:nvPr/>
        </p:nvSpPr>
        <p:spPr>
          <a:xfrm>
            <a:off x="2299618" y="3991566"/>
            <a:ext cx="2489266" cy="3619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08E28A-0DF0-CE99-DE0A-B15F9727C1CD}"/>
              </a:ext>
            </a:extLst>
          </p:cNvPr>
          <p:cNvSpPr txBox="1"/>
          <p:nvPr/>
        </p:nvSpPr>
        <p:spPr>
          <a:xfrm>
            <a:off x="1109165" y="3986443"/>
            <a:ext cx="3510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Level 2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5362F0-E83F-B890-70AE-1B9693AA4337}"/>
              </a:ext>
            </a:extLst>
          </p:cNvPr>
          <p:cNvSpPr/>
          <p:nvPr/>
        </p:nvSpPr>
        <p:spPr>
          <a:xfrm>
            <a:off x="3462899" y="3991567"/>
            <a:ext cx="1325985" cy="35647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380895-FA7C-A524-DD69-55B1A6CDEC85}"/>
              </a:ext>
            </a:extLst>
          </p:cNvPr>
          <p:cNvSpPr/>
          <p:nvPr/>
        </p:nvSpPr>
        <p:spPr>
          <a:xfrm>
            <a:off x="947508" y="3991567"/>
            <a:ext cx="613213" cy="356478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A560C6-7DBF-A546-4404-9556CAC9F337}"/>
              </a:ext>
            </a:extLst>
          </p:cNvPr>
          <p:cNvSpPr/>
          <p:nvPr/>
        </p:nvSpPr>
        <p:spPr>
          <a:xfrm>
            <a:off x="947510" y="4406005"/>
            <a:ext cx="3841376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0C68C4-7C98-597E-F6B6-5A2C34A9A9F6}"/>
              </a:ext>
            </a:extLst>
          </p:cNvPr>
          <p:cNvSpPr/>
          <p:nvPr/>
        </p:nvSpPr>
        <p:spPr>
          <a:xfrm>
            <a:off x="947509" y="4407441"/>
            <a:ext cx="3841376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1CB37E-D9BA-EB61-8D6F-57C8F32FDF32}"/>
              </a:ext>
            </a:extLst>
          </p:cNvPr>
          <p:cNvSpPr/>
          <p:nvPr/>
        </p:nvSpPr>
        <p:spPr>
          <a:xfrm>
            <a:off x="947509" y="4407441"/>
            <a:ext cx="3841376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560ED3-C3DA-DB79-27E9-68F580E7815D}"/>
              </a:ext>
            </a:extLst>
          </p:cNvPr>
          <p:cNvSpPr/>
          <p:nvPr/>
        </p:nvSpPr>
        <p:spPr>
          <a:xfrm>
            <a:off x="2299618" y="4407441"/>
            <a:ext cx="2489266" cy="3619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CF40EDA-4CDE-94E7-83FC-A8D89FFE2DCD}"/>
              </a:ext>
            </a:extLst>
          </p:cNvPr>
          <p:cNvSpPr/>
          <p:nvPr/>
        </p:nvSpPr>
        <p:spPr>
          <a:xfrm>
            <a:off x="3462899" y="4407442"/>
            <a:ext cx="1325985" cy="35647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99C5DBC-62F4-7754-9811-5B5EA309907E}"/>
              </a:ext>
            </a:extLst>
          </p:cNvPr>
          <p:cNvSpPr/>
          <p:nvPr/>
        </p:nvSpPr>
        <p:spPr>
          <a:xfrm>
            <a:off x="947508" y="4407442"/>
            <a:ext cx="613213" cy="356478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3661283-C9C6-3765-F3EE-3D02B1F6D1C2}"/>
              </a:ext>
            </a:extLst>
          </p:cNvPr>
          <p:cNvSpPr/>
          <p:nvPr/>
        </p:nvSpPr>
        <p:spPr>
          <a:xfrm>
            <a:off x="2299617" y="4412299"/>
            <a:ext cx="613213" cy="35647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B357FAD-BFAA-DE45-02A2-80122B5CD2A3}"/>
              </a:ext>
            </a:extLst>
          </p:cNvPr>
          <p:cNvSpPr/>
          <p:nvPr/>
        </p:nvSpPr>
        <p:spPr>
          <a:xfrm>
            <a:off x="4168452" y="4407442"/>
            <a:ext cx="613213" cy="35647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72811C-42B3-33DF-F174-1CC6CFA85ECF}"/>
              </a:ext>
            </a:extLst>
          </p:cNvPr>
          <p:cNvSpPr txBox="1"/>
          <p:nvPr/>
        </p:nvSpPr>
        <p:spPr>
          <a:xfrm>
            <a:off x="1109165" y="4402318"/>
            <a:ext cx="3510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Level 3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8A23371-60D3-7558-9156-DBBD1732E9A2}"/>
              </a:ext>
            </a:extLst>
          </p:cNvPr>
          <p:cNvSpPr/>
          <p:nvPr/>
        </p:nvSpPr>
        <p:spPr>
          <a:xfrm>
            <a:off x="1847798" y="4407442"/>
            <a:ext cx="444600" cy="356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BF9A8D-24F6-D5CC-99BE-531E0CF90DE2}"/>
              </a:ext>
            </a:extLst>
          </p:cNvPr>
          <p:cNvSpPr/>
          <p:nvPr/>
        </p:nvSpPr>
        <p:spPr>
          <a:xfrm>
            <a:off x="947508" y="4414043"/>
            <a:ext cx="288252" cy="35647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BFD3DA-D259-FF12-01A2-7DB96F246BF1}"/>
              </a:ext>
            </a:extLst>
          </p:cNvPr>
          <p:cNvSpPr/>
          <p:nvPr/>
        </p:nvSpPr>
        <p:spPr>
          <a:xfrm>
            <a:off x="947508" y="3152044"/>
            <a:ext cx="3841376" cy="36195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F4A7663-7602-11D9-8D79-D9E1A00B7577}"/>
              </a:ext>
            </a:extLst>
          </p:cNvPr>
          <p:cNvSpPr/>
          <p:nvPr/>
        </p:nvSpPr>
        <p:spPr>
          <a:xfrm>
            <a:off x="947508" y="5120617"/>
            <a:ext cx="3841376" cy="36195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73000">
                <a:srgbClr val="92D050"/>
              </a:gs>
              <a:gs pos="66000">
                <a:srgbClr val="AC9531"/>
              </a:gs>
              <a:gs pos="49000">
                <a:schemeClr val="accent2">
                  <a:lumMod val="75000"/>
                </a:schemeClr>
              </a:gs>
              <a:gs pos="26000">
                <a:srgbClr val="0070C0"/>
              </a:gs>
              <a:gs pos="93000">
                <a:schemeClr val="accent6">
                  <a:lumMod val="7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N</a:t>
            </a:r>
          </a:p>
        </p:txBody>
      </p:sp>
      <p:sp>
        <p:nvSpPr>
          <p:cNvPr id="55" name="Arrow: Right 54">
            <a:extLst>
              <a:ext uri="{FF2B5EF4-FFF2-40B4-BE49-F238E27FC236}">
                <a16:creationId xmlns:a16="http://schemas.microsoft.com/office/drawing/2014/main" id="{AF54573B-F338-3901-A4C3-3394D7BDD272}"/>
              </a:ext>
            </a:extLst>
          </p:cNvPr>
          <p:cNvSpPr/>
          <p:nvPr/>
        </p:nvSpPr>
        <p:spPr>
          <a:xfrm>
            <a:off x="5449455" y="3871903"/>
            <a:ext cx="1616363" cy="65922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438356E-52B0-A1C8-5E93-CBE468166510}"/>
              </a:ext>
            </a:extLst>
          </p:cNvPr>
          <p:cNvSpPr txBox="1"/>
          <p:nvPr/>
        </p:nvSpPr>
        <p:spPr>
          <a:xfrm>
            <a:off x="947508" y="5546498"/>
            <a:ext cx="3841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Top-down construction</a:t>
            </a:r>
            <a:endParaRPr lang="en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DFB1515-F611-9F07-FDC4-12CF5ACF901A}"/>
                  </a:ext>
                </a:extLst>
              </p:cNvPr>
              <p:cNvSpPr txBox="1"/>
              <p:nvPr/>
            </p:nvSpPr>
            <p:spPr>
              <a:xfrm>
                <a:off x="6705306" y="5401360"/>
                <a:ext cx="384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DFB1515-F611-9F07-FDC4-12CF5ACF90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306" y="5401360"/>
                <a:ext cx="3841375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ectangle 60">
            <a:extLst>
              <a:ext uri="{FF2B5EF4-FFF2-40B4-BE49-F238E27FC236}">
                <a16:creationId xmlns:a16="http://schemas.microsoft.com/office/drawing/2014/main" id="{DA8166D0-3221-CB23-0021-4E0679AC2352}"/>
              </a:ext>
            </a:extLst>
          </p:cNvPr>
          <p:cNvSpPr/>
          <p:nvPr/>
        </p:nvSpPr>
        <p:spPr>
          <a:xfrm>
            <a:off x="7992779" y="3892159"/>
            <a:ext cx="1282791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1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296462B-6C96-1094-FC01-104C8EE435D1}"/>
              </a:ext>
            </a:extLst>
          </p:cNvPr>
          <p:cNvSpPr/>
          <p:nvPr/>
        </p:nvSpPr>
        <p:spPr>
          <a:xfrm>
            <a:off x="7992778" y="3468512"/>
            <a:ext cx="1282791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13C0877-852E-A530-A2F9-E25412589D91}"/>
              </a:ext>
            </a:extLst>
          </p:cNvPr>
          <p:cNvSpPr/>
          <p:nvPr/>
        </p:nvSpPr>
        <p:spPr>
          <a:xfrm>
            <a:off x="7992778" y="3468512"/>
            <a:ext cx="1282791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1B98D6F-85F1-F03D-3B0E-03F25370A2D2}"/>
              </a:ext>
            </a:extLst>
          </p:cNvPr>
          <p:cNvSpPr/>
          <p:nvPr/>
        </p:nvSpPr>
        <p:spPr>
          <a:xfrm>
            <a:off x="8451197" y="3468512"/>
            <a:ext cx="831267" cy="3619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201DF6B-AF83-5EA5-1242-AA6A66CF42D0}"/>
              </a:ext>
            </a:extLst>
          </p:cNvPr>
          <p:cNvSpPr txBox="1"/>
          <p:nvPr/>
        </p:nvSpPr>
        <p:spPr>
          <a:xfrm>
            <a:off x="7992777" y="3463389"/>
            <a:ext cx="1282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Level 1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D5EAB17-F3F8-7C94-A4A4-2F0F2693B5A8}"/>
              </a:ext>
            </a:extLst>
          </p:cNvPr>
          <p:cNvSpPr/>
          <p:nvPr/>
        </p:nvSpPr>
        <p:spPr>
          <a:xfrm>
            <a:off x="7992778" y="3893595"/>
            <a:ext cx="1282791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EBC9CBC-0B7D-0725-17E4-7474760785D2}"/>
              </a:ext>
            </a:extLst>
          </p:cNvPr>
          <p:cNvSpPr/>
          <p:nvPr/>
        </p:nvSpPr>
        <p:spPr>
          <a:xfrm>
            <a:off x="7992778" y="3893595"/>
            <a:ext cx="1282791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7C8B3A1-CF38-27C6-FC3E-929C3632A1DD}"/>
              </a:ext>
            </a:extLst>
          </p:cNvPr>
          <p:cNvSpPr/>
          <p:nvPr/>
        </p:nvSpPr>
        <p:spPr>
          <a:xfrm>
            <a:off x="8440544" y="3893595"/>
            <a:ext cx="831267" cy="3619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7625C12-8953-2F38-A06C-9635DD4D526F}"/>
              </a:ext>
            </a:extLst>
          </p:cNvPr>
          <p:cNvSpPr/>
          <p:nvPr/>
        </p:nvSpPr>
        <p:spPr>
          <a:xfrm>
            <a:off x="8832768" y="3897448"/>
            <a:ext cx="442800" cy="35647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996C5FB-21FE-CD54-ECA4-33FE5629B4D5}"/>
              </a:ext>
            </a:extLst>
          </p:cNvPr>
          <p:cNvSpPr txBox="1"/>
          <p:nvPr/>
        </p:nvSpPr>
        <p:spPr>
          <a:xfrm>
            <a:off x="8043654" y="3888472"/>
            <a:ext cx="117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Level 2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256DB38-51E2-CE95-51FF-4046E56EFB37}"/>
              </a:ext>
            </a:extLst>
          </p:cNvPr>
          <p:cNvSpPr/>
          <p:nvPr/>
        </p:nvSpPr>
        <p:spPr>
          <a:xfrm>
            <a:off x="7991498" y="3893596"/>
            <a:ext cx="204777" cy="356478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2ED828A-0627-F090-F253-FC4FD717D4FB}"/>
              </a:ext>
            </a:extLst>
          </p:cNvPr>
          <p:cNvSpPr/>
          <p:nvPr/>
        </p:nvSpPr>
        <p:spPr>
          <a:xfrm>
            <a:off x="7992779" y="4308034"/>
            <a:ext cx="1282791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1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8291E2E-6BCE-0806-C1EF-58E51B8FB2AD}"/>
              </a:ext>
            </a:extLst>
          </p:cNvPr>
          <p:cNvSpPr/>
          <p:nvPr/>
        </p:nvSpPr>
        <p:spPr>
          <a:xfrm>
            <a:off x="7992778" y="4309470"/>
            <a:ext cx="1282791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D7ABCBA-5112-FA73-8C3A-8A79F429FFA4}"/>
              </a:ext>
            </a:extLst>
          </p:cNvPr>
          <p:cNvSpPr/>
          <p:nvPr/>
        </p:nvSpPr>
        <p:spPr>
          <a:xfrm>
            <a:off x="7992778" y="4309470"/>
            <a:ext cx="1282791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C2C6EF9-2A5B-0416-E4F9-655E524F20B5}"/>
              </a:ext>
            </a:extLst>
          </p:cNvPr>
          <p:cNvSpPr/>
          <p:nvPr/>
        </p:nvSpPr>
        <p:spPr>
          <a:xfrm>
            <a:off x="8440544" y="4309470"/>
            <a:ext cx="831267" cy="3619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3276F4C-2B96-298B-13D5-A104AC813DC9}"/>
              </a:ext>
            </a:extLst>
          </p:cNvPr>
          <p:cNvSpPr/>
          <p:nvPr/>
        </p:nvSpPr>
        <p:spPr>
          <a:xfrm>
            <a:off x="8827157" y="4312545"/>
            <a:ext cx="442800" cy="35647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1FF6014-E677-E0EB-2BF0-5028429F863F}"/>
              </a:ext>
            </a:extLst>
          </p:cNvPr>
          <p:cNvSpPr/>
          <p:nvPr/>
        </p:nvSpPr>
        <p:spPr>
          <a:xfrm>
            <a:off x="7991498" y="4313457"/>
            <a:ext cx="204777" cy="356478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6A9EC131-BA8E-42D6-467D-CD7CF6A3EE96}"/>
              </a:ext>
            </a:extLst>
          </p:cNvPr>
          <p:cNvSpPr/>
          <p:nvPr/>
        </p:nvSpPr>
        <p:spPr>
          <a:xfrm>
            <a:off x="8445697" y="4310293"/>
            <a:ext cx="204777" cy="35647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BF18B7D1-6380-FA2C-E53F-2B5802B4D218}"/>
              </a:ext>
            </a:extLst>
          </p:cNvPr>
          <p:cNvSpPr/>
          <p:nvPr/>
        </p:nvSpPr>
        <p:spPr>
          <a:xfrm>
            <a:off x="9065180" y="4316072"/>
            <a:ext cx="204777" cy="35647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66DA101-F328-3DB6-BB69-9F6388890507}"/>
              </a:ext>
            </a:extLst>
          </p:cNvPr>
          <p:cNvSpPr/>
          <p:nvPr/>
        </p:nvSpPr>
        <p:spPr>
          <a:xfrm>
            <a:off x="8281850" y="4313290"/>
            <a:ext cx="148470" cy="356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FD67CB9-3C46-9BC3-9587-0387C14D768D}"/>
              </a:ext>
            </a:extLst>
          </p:cNvPr>
          <p:cNvSpPr txBox="1"/>
          <p:nvPr/>
        </p:nvSpPr>
        <p:spPr>
          <a:xfrm>
            <a:off x="8054422" y="4300243"/>
            <a:ext cx="117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Level 3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DD74FACC-696F-7932-F282-34987210428F}"/>
              </a:ext>
            </a:extLst>
          </p:cNvPr>
          <p:cNvSpPr/>
          <p:nvPr/>
        </p:nvSpPr>
        <p:spPr>
          <a:xfrm>
            <a:off x="7997627" y="4309471"/>
            <a:ext cx="96259" cy="35647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ADE2D35-ACC3-533D-99A6-20FF215C489A}"/>
              </a:ext>
            </a:extLst>
          </p:cNvPr>
          <p:cNvSpPr/>
          <p:nvPr/>
        </p:nvSpPr>
        <p:spPr>
          <a:xfrm>
            <a:off x="7992777" y="3054073"/>
            <a:ext cx="1282791" cy="3619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BC07C3AE-5A6A-869E-96BA-8C35F41F6859}"/>
              </a:ext>
            </a:extLst>
          </p:cNvPr>
          <p:cNvSpPr/>
          <p:nvPr/>
        </p:nvSpPr>
        <p:spPr>
          <a:xfrm>
            <a:off x="6705305" y="5733841"/>
            <a:ext cx="3841376" cy="36195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73000">
                <a:srgbClr val="92D050"/>
              </a:gs>
              <a:gs pos="66000">
                <a:srgbClr val="AC9531"/>
              </a:gs>
              <a:gs pos="49000">
                <a:schemeClr val="accent2">
                  <a:lumMod val="75000"/>
                </a:schemeClr>
              </a:gs>
              <a:gs pos="26000">
                <a:srgbClr val="0070C0"/>
              </a:gs>
              <a:gs pos="93000">
                <a:schemeClr val="accent6">
                  <a:lumMod val="7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Level 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5A9E483D-E13A-CD0B-F071-0A4301D38970}"/>
                  </a:ext>
                </a:extLst>
              </p:cNvPr>
              <p:cNvSpPr txBox="1"/>
              <p:nvPr/>
            </p:nvSpPr>
            <p:spPr>
              <a:xfrm>
                <a:off x="6714541" y="4704023"/>
                <a:ext cx="38275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5A9E483D-E13A-CD0B-F071-0A4301D38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4541" y="4704023"/>
                <a:ext cx="382752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Rectangle 87">
            <a:extLst>
              <a:ext uri="{FF2B5EF4-FFF2-40B4-BE49-F238E27FC236}">
                <a16:creationId xmlns:a16="http://schemas.microsoft.com/office/drawing/2014/main" id="{E0C92CB7-ED49-7FD4-19ED-137E49C77821}"/>
              </a:ext>
            </a:extLst>
          </p:cNvPr>
          <p:cNvSpPr/>
          <p:nvPr/>
        </p:nvSpPr>
        <p:spPr>
          <a:xfrm>
            <a:off x="6705305" y="5053100"/>
            <a:ext cx="3827524" cy="36195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Primitives Insertion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39E0DB4E-FA34-1DC2-6FCB-F65A216C1F45}"/>
              </a:ext>
            </a:extLst>
          </p:cNvPr>
          <p:cNvSpPr/>
          <p:nvPr/>
        </p:nvSpPr>
        <p:spPr>
          <a:xfrm>
            <a:off x="6705305" y="2444265"/>
            <a:ext cx="3827524" cy="36195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Subset Sampling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7FCAE5E4-074C-BDC0-6F06-0E0EA7D74B43}"/>
              </a:ext>
            </a:extLst>
          </p:cNvPr>
          <p:cNvSpPr/>
          <p:nvPr/>
        </p:nvSpPr>
        <p:spPr>
          <a:xfrm>
            <a:off x="6607977" y="4957200"/>
            <a:ext cx="4052389" cy="563933"/>
          </a:xfrm>
          <a:prstGeom prst="rect">
            <a:avLst/>
          </a:prstGeom>
          <a:noFill/>
          <a:ln w="1016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841785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itle 294">
            <a:extLst>
              <a:ext uri="{FF2B5EF4-FFF2-40B4-BE49-F238E27FC236}">
                <a16:creationId xmlns:a16="http://schemas.microsoft.com/office/drawing/2014/main" id="{DAC70167-B181-803B-2B27-576C65A97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Primitives Insertion</a:t>
            </a:r>
            <a:endParaRPr lang="en-DE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7CD2E8D4-4921-AA17-C831-D9B382C383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primitive, find </a:t>
            </a:r>
            <a:r>
              <a:rPr lang="en-US" i="1" dirty="0"/>
              <a:t>best</a:t>
            </a:r>
            <a:r>
              <a:rPr lang="en-US" dirty="0"/>
              <a:t> leaf to insert into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4789D-17C2-953E-2252-8E0875BBF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19</a:t>
            </a:fld>
            <a:endParaRPr lang="en-DE"/>
          </a:p>
        </p:txBody>
      </p:sp>
      <p:sp>
        <p:nvSpPr>
          <p:cNvPr id="213" name="Isosceles Triangle 212">
            <a:extLst>
              <a:ext uri="{FF2B5EF4-FFF2-40B4-BE49-F238E27FC236}">
                <a16:creationId xmlns:a16="http://schemas.microsoft.com/office/drawing/2014/main" id="{7A8CA211-4201-6FEF-92D4-23AC7D223F52}"/>
              </a:ext>
            </a:extLst>
          </p:cNvPr>
          <p:cNvSpPr/>
          <p:nvPr/>
        </p:nvSpPr>
        <p:spPr>
          <a:xfrm>
            <a:off x="582144" y="2227630"/>
            <a:ext cx="464595" cy="482742"/>
          </a:xfrm>
          <a:prstGeom prst="triangl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14" name="Isosceles Triangle 213">
            <a:extLst>
              <a:ext uri="{FF2B5EF4-FFF2-40B4-BE49-F238E27FC236}">
                <a16:creationId xmlns:a16="http://schemas.microsoft.com/office/drawing/2014/main" id="{AD60BD52-DE20-2B83-2350-5A738156D0EA}"/>
              </a:ext>
            </a:extLst>
          </p:cNvPr>
          <p:cNvSpPr/>
          <p:nvPr/>
        </p:nvSpPr>
        <p:spPr>
          <a:xfrm rot="19122783">
            <a:off x="1083473" y="2236019"/>
            <a:ext cx="464595" cy="482742"/>
          </a:xfrm>
          <a:prstGeom prst="triangl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15" name="Isosceles Triangle 214">
            <a:extLst>
              <a:ext uri="{FF2B5EF4-FFF2-40B4-BE49-F238E27FC236}">
                <a16:creationId xmlns:a16="http://schemas.microsoft.com/office/drawing/2014/main" id="{1C4E07C8-0D9B-A495-B4F0-BE989F5BA789}"/>
              </a:ext>
            </a:extLst>
          </p:cNvPr>
          <p:cNvSpPr/>
          <p:nvPr/>
        </p:nvSpPr>
        <p:spPr>
          <a:xfrm rot="19122783">
            <a:off x="796667" y="2895956"/>
            <a:ext cx="879515" cy="97578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16" name="Isosceles Triangle 215">
            <a:extLst>
              <a:ext uri="{FF2B5EF4-FFF2-40B4-BE49-F238E27FC236}">
                <a16:creationId xmlns:a16="http://schemas.microsoft.com/office/drawing/2014/main" id="{AD09B809-813C-F19E-C6A8-68EE0A11B80E}"/>
              </a:ext>
            </a:extLst>
          </p:cNvPr>
          <p:cNvSpPr/>
          <p:nvPr/>
        </p:nvSpPr>
        <p:spPr>
          <a:xfrm rot="892765">
            <a:off x="3448857" y="2385743"/>
            <a:ext cx="879515" cy="975787"/>
          </a:xfrm>
          <a:prstGeom prst="triangl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17" name="Isosceles Triangle 216">
            <a:extLst>
              <a:ext uri="{FF2B5EF4-FFF2-40B4-BE49-F238E27FC236}">
                <a16:creationId xmlns:a16="http://schemas.microsoft.com/office/drawing/2014/main" id="{63E9B60E-978C-BA47-7241-BA9A72DEB3B2}"/>
              </a:ext>
            </a:extLst>
          </p:cNvPr>
          <p:cNvSpPr/>
          <p:nvPr/>
        </p:nvSpPr>
        <p:spPr>
          <a:xfrm rot="2475906">
            <a:off x="781668" y="4093292"/>
            <a:ext cx="376466" cy="690582"/>
          </a:xfrm>
          <a:prstGeom prst="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19" name="Isosceles Triangle 218">
            <a:extLst>
              <a:ext uri="{FF2B5EF4-FFF2-40B4-BE49-F238E27FC236}">
                <a16:creationId xmlns:a16="http://schemas.microsoft.com/office/drawing/2014/main" id="{54F24F79-1F19-8D3F-3311-8DBE8788EF6C}"/>
              </a:ext>
            </a:extLst>
          </p:cNvPr>
          <p:cNvSpPr/>
          <p:nvPr/>
        </p:nvSpPr>
        <p:spPr>
          <a:xfrm rot="8374451">
            <a:off x="3281330" y="2420592"/>
            <a:ext cx="251272" cy="261087"/>
          </a:xfrm>
          <a:prstGeom prst="triangl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0" name="Isosceles Triangle 219">
            <a:extLst>
              <a:ext uri="{FF2B5EF4-FFF2-40B4-BE49-F238E27FC236}">
                <a16:creationId xmlns:a16="http://schemas.microsoft.com/office/drawing/2014/main" id="{A637D4AF-21BD-96B1-0008-2BEB98BE8D7F}"/>
              </a:ext>
            </a:extLst>
          </p:cNvPr>
          <p:cNvSpPr/>
          <p:nvPr/>
        </p:nvSpPr>
        <p:spPr>
          <a:xfrm rot="4539860">
            <a:off x="2221832" y="3965587"/>
            <a:ext cx="251272" cy="261087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1" name="Isosceles Triangle 220">
            <a:extLst>
              <a:ext uri="{FF2B5EF4-FFF2-40B4-BE49-F238E27FC236}">
                <a16:creationId xmlns:a16="http://schemas.microsoft.com/office/drawing/2014/main" id="{F3D10260-AA35-2A0D-FAC4-3F0DCEC091F8}"/>
              </a:ext>
            </a:extLst>
          </p:cNvPr>
          <p:cNvSpPr/>
          <p:nvPr/>
        </p:nvSpPr>
        <p:spPr>
          <a:xfrm rot="19817832">
            <a:off x="659624" y="5514496"/>
            <a:ext cx="376466" cy="690582"/>
          </a:xfrm>
          <a:prstGeom prst="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2" name="Isosceles Triangle 221">
            <a:extLst>
              <a:ext uri="{FF2B5EF4-FFF2-40B4-BE49-F238E27FC236}">
                <a16:creationId xmlns:a16="http://schemas.microsoft.com/office/drawing/2014/main" id="{99EFDE3A-7DBF-1838-8595-D2378F5D35F4}"/>
              </a:ext>
            </a:extLst>
          </p:cNvPr>
          <p:cNvSpPr/>
          <p:nvPr/>
        </p:nvSpPr>
        <p:spPr>
          <a:xfrm rot="2345084">
            <a:off x="2237816" y="5329943"/>
            <a:ext cx="251272" cy="261087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3" name="Isosceles Triangle 222">
            <a:extLst>
              <a:ext uri="{FF2B5EF4-FFF2-40B4-BE49-F238E27FC236}">
                <a16:creationId xmlns:a16="http://schemas.microsoft.com/office/drawing/2014/main" id="{D9F10AD0-49E0-1DBA-47EB-E83FF9891F31}"/>
              </a:ext>
            </a:extLst>
          </p:cNvPr>
          <p:cNvSpPr/>
          <p:nvPr/>
        </p:nvSpPr>
        <p:spPr>
          <a:xfrm rot="17497041">
            <a:off x="2351290" y="4504063"/>
            <a:ext cx="879515" cy="975787"/>
          </a:xfrm>
          <a:prstGeom prst="triangl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4" name="Isosceles Triangle 223">
            <a:extLst>
              <a:ext uri="{FF2B5EF4-FFF2-40B4-BE49-F238E27FC236}">
                <a16:creationId xmlns:a16="http://schemas.microsoft.com/office/drawing/2014/main" id="{24D5BD98-8B6E-40B1-4ED2-BB28007039E6}"/>
              </a:ext>
            </a:extLst>
          </p:cNvPr>
          <p:cNvSpPr/>
          <p:nvPr/>
        </p:nvSpPr>
        <p:spPr>
          <a:xfrm rot="254152">
            <a:off x="3655111" y="4300896"/>
            <a:ext cx="251272" cy="261087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5" name="Isosceles Triangle 224">
            <a:extLst>
              <a:ext uri="{FF2B5EF4-FFF2-40B4-BE49-F238E27FC236}">
                <a16:creationId xmlns:a16="http://schemas.microsoft.com/office/drawing/2014/main" id="{7A02823C-B85A-9EE6-43C0-026600598844}"/>
              </a:ext>
            </a:extLst>
          </p:cNvPr>
          <p:cNvSpPr/>
          <p:nvPr/>
        </p:nvSpPr>
        <p:spPr>
          <a:xfrm rot="20921708">
            <a:off x="3609426" y="5192546"/>
            <a:ext cx="464595" cy="482742"/>
          </a:xfrm>
          <a:prstGeom prst="triangl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6" name="Isosceles Triangle 225">
            <a:extLst>
              <a:ext uri="{FF2B5EF4-FFF2-40B4-BE49-F238E27FC236}">
                <a16:creationId xmlns:a16="http://schemas.microsoft.com/office/drawing/2014/main" id="{B3E108D9-C833-8039-0E0A-0707F3849241}"/>
              </a:ext>
            </a:extLst>
          </p:cNvPr>
          <p:cNvSpPr/>
          <p:nvPr/>
        </p:nvSpPr>
        <p:spPr>
          <a:xfrm rot="2138447">
            <a:off x="4132181" y="5754763"/>
            <a:ext cx="464595" cy="482742"/>
          </a:xfrm>
          <a:prstGeom prst="triangl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7" name="Isosceles Triangle 226">
            <a:extLst>
              <a:ext uri="{FF2B5EF4-FFF2-40B4-BE49-F238E27FC236}">
                <a16:creationId xmlns:a16="http://schemas.microsoft.com/office/drawing/2014/main" id="{24D1E59F-EA18-68C4-D87E-CE31869EB159}"/>
              </a:ext>
            </a:extLst>
          </p:cNvPr>
          <p:cNvSpPr/>
          <p:nvPr/>
        </p:nvSpPr>
        <p:spPr>
          <a:xfrm rot="3190233">
            <a:off x="1342503" y="5974065"/>
            <a:ext cx="251272" cy="261087"/>
          </a:xfrm>
          <a:prstGeom prst="triangl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8" name="Isosceles Triangle 227">
            <a:extLst>
              <a:ext uri="{FF2B5EF4-FFF2-40B4-BE49-F238E27FC236}">
                <a16:creationId xmlns:a16="http://schemas.microsoft.com/office/drawing/2014/main" id="{82709082-8222-EC52-F811-FC03F2A013A9}"/>
              </a:ext>
            </a:extLst>
          </p:cNvPr>
          <p:cNvSpPr/>
          <p:nvPr/>
        </p:nvSpPr>
        <p:spPr>
          <a:xfrm rot="1149827">
            <a:off x="1238769" y="5434222"/>
            <a:ext cx="1177306" cy="180758"/>
          </a:xfrm>
          <a:prstGeom prst="triangl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9" name="Isosceles Triangle 228">
            <a:extLst>
              <a:ext uri="{FF2B5EF4-FFF2-40B4-BE49-F238E27FC236}">
                <a16:creationId xmlns:a16="http://schemas.microsoft.com/office/drawing/2014/main" id="{553F4A46-9A4D-70CF-756F-DA2BC2EA9A1D}"/>
              </a:ext>
            </a:extLst>
          </p:cNvPr>
          <p:cNvSpPr/>
          <p:nvPr/>
        </p:nvSpPr>
        <p:spPr>
          <a:xfrm rot="19122783">
            <a:off x="2276765" y="4311716"/>
            <a:ext cx="251272" cy="261087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30" name="Isosceles Triangle 229">
            <a:extLst>
              <a:ext uri="{FF2B5EF4-FFF2-40B4-BE49-F238E27FC236}">
                <a16:creationId xmlns:a16="http://schemas.microsoft.com/office/drawing/2014/main" id="{4428D6D7-99A5-AC1C-8BBF-B48B8BB5791A}"/>
              </a:ext>
            </a:extLst>
          </p:cNvPr>
          <p:cNvSpPr/>
          <p:nvPr/>
        </p:nvSpPr>
        <p:spPr>
          <a:xfrm rot="20599147">
            <a:off x="2098510" y="2765392"/>
            <a:ext cx="251272" cy="261087"/>
          </a:xfrm>
          <a:prstGeom prst="triangl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31" name="Isosceles Triangle 230">
            <a:extLst>
              <a:ext uri="{FF2B5EF4-FFF2-40B4-BE49-F238E27FC236}">
                <a16:creationId xmlns:a16="http://schemas.microsoft.com/office/drawing/2014/main" id="{0079A03B-9EB8-CAE0-1356-A8542B05E067}"/>
              </a:ext>
            </a:extLst>
          </p:cNvPr>
          <p:cNvSpPr/>
          <p:nvPr/>
        </p:nvSpPr>
        <p:spPr>
          <a:xfrm rot="20599147">
            <a:off x="3748066" y="3500256"/>
            <a:ext cx="251272" cy="261087"/>
          </a:xfrm>
          <a:prstGeom prst="triangl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32" name="Isosceles Triangle 231">
            <a:extLst>
              <a:ext uri="{FF2B5EF4-FFF2-40B4-BE49-F238E27FC236}">
                <a16:creationId xmlns:a16="http://schemas.microsoft.com/office/drawing/2014/main" id="{53A8870E-A1AD-D265-510C-34142A332D9F}"/>
              </a:ext>
            </a:extLst>
          </p:cNvPr>
          <p:cNvSpPr/>
          <p:nvPr/>
        </p:nvSpPr>
        <p:spPr>
          <a:xfrm rot="19122783">
            <a:off x="2215354" y="2319441"/>
            <a:ext cx="251272" cy="261087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D6A604-3E08-B2E6-9C94-9A0DD175BD52}"/>
              </a:ext>
            </a:extLst>
          </p:cNvPr>
          <p:cNvSpPr/>
          <p:nvPr/>
        </p:nvSpPr>
        <p:spPr>
          <a:xfrm>
            <a:off x="6206688" y="5490314"/>
            <a:ext cx="274730" cy="274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DE0938-4F4B-B271-F76F-CF14FAB644B7}"/>
              </a:ext>
            </a:extLst>
          </p:cNvPr>
          <p:cNvSpPr/>
          <p:nvPr/>
        </p:nvSpPr>
        <p:spPr>
          <a:xfrm>
            <a:off x="8077138" y="5498541"/>
            <a:ext cx="274730" cy="274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E14F78-2B1C-46F0-FBDE-7E93B5A4958E}"/>
              </a:ext>
            </a:extLst>
          </p:cNvPr>
          <p:cNvSpPr/>
          <p:nvPr/>
        </p:nvSpPr>
        <p:spPr>
          <a:xfrm>
            <a:off x="7395468" y="5442904"/>
            <a:ext cx="274730" cy="274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1DB989-E838-88B7-1ECA-7DFB6A86A30A}"/>
              </a:ext>
            </a:extLst>
          </p:cNvPr>
          <p:cNvSpPr/>
          <p:nvPr/>
        </p:nvSpPr>
        <p:spPr>
          <a:xfrm>
            <a:off x="9138263" y="5571185"/>
            <a:ext cx="274730" cy="274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811E8A-7CB1-6A16-C26E-863F93F64C12}"/>
              </a:ext>
            </a:extLst>
          </p:cNvPr>
          <p:cNvSpPr/>
          <p:nvPr/>
        </p:nvSpPr>
        <p:spPr>
          <a:xfrm>
            <a:off x="9538630" y="4447819"/>
            <a:ext cx="274730" cy="274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0C78BC-8FCD-A882-468E-421001370D36}"/>
              </a:ext>
            </a:extLst>
          </p:cNvPr>
          <p:cNvSpPr/>
          <p:nvPr/>
        </p:nvSpPr>
        <p:spPr>
          <a:xfrm>
            <a:off x="10658860" y="4510924"/>
            <a:ext cx="274730" cy="274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8E4EF9-61E5-3764-9E14-A2632DA7B86E}"/>
              </a:ext>
            </a:extLst>
          </p:cNvPr>
          <p:cNvSpPr/>
          <p:nvPr/>
        </p:nvSpPr>
        <p:spPr>
          <a:xfrm>
            <a:off x="6856655" y="4447819"/>
            <a:ext cx="274730" cy="274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B0C881-BFEF-D9C6-BF92-EFFF8818423E}"/>
              </a:ext>
            </a:extLst>
          </p:cNvPr>
          <p:cNvSpPr/>
          <p:nvPr/>
        </p:nvSpPr>
        <p:spPr>
          <a:xfrm>
            <a:off x="10070472" y="3428684"/>
            <a:ext cx="274730" cy="274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873C64-45F7-F319-B3EA-0121785B75CC}"/>
              </a:ext>
            </a:extLst>
          </p:cNvPr>
          <p:cNvSpPr/>
          <p:nvPr/>
        </p:nvSpPr>
        <p:spPr>
          <a:xfrm>
            <a:off x="8637064" y="4510924"/>
            <a:ext cx="274730" cy="274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436B52-FBD8-7B90-AA2B-166366430730}"/>
              </a:ext>
            </a:extLst>
          </p:cNvPr>
          <p:cNvSpPr/>
          <p:nvPr/>
        </p:nvSpPr>
        <p:spPr>
          <a:xfrm>
            <a:off x="7842207" y="3504661"/>
            <a:ext cx="274730" cy="274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DD2DED-622A-848B-2B81-1111DA42F12A}"/>
              </a:ext>
            </a:extLst>
          </p:cNvPr>
          <p:cNvSpPr/>
          <p:nvPr/>
        </p:nvSpPr>
        <p:spPr>
          <a:xfrm>
            <a:off x="9068925" y="2321841"/>
            <a:ext cx="274730" cy="274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C3914631-8B00-9D97-39C6-4A7D2130ED88}"/>
              </a:ext>
            </a:extLst>
          </p:cNvPr>
          <p:cNvCxnSpPr>
            <a:stCxn id="13" idx="2"/>
            <a:endCxn id="12" idx="0"/>
          </p:cNvCxnSpPr>
          <p:nvPr/>
        </p:nvCxnSpPr>
        <p:spPr>
          <a:xfrm rot="5400000">
            <a:off x="8138886" y="2437257"/>
            <a:ext cx="908090" cy="1226718"/>
          </a:xfrm>
          <a:prstGeom prst="curvedConnector3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0EA26B31-83B2-CC49-C442-B24108F9D549}"/>
              </a:ext>
            </a:extLst>
          </p:cNvPr>
          <p:cNvCxnSpPr>
            <a:stCxn id="13" idx="2"/>
            <a:endCxn id="10" idx="0"/>
          </p:cNvCxnSpPr>
          <p:nvPr/>
        </p:nvCxnSpPr>
        <p:spPr>
          <a:xfrm rot="16200000" flipH="1">
            <a:off x="9291007" y="2511853"/>
            <a:ext cx="832113" cy="1001547"/>
          </a:xfrm>
          <a:prstGeom prst="curvedConnector3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34C4F35A-3852-F721-F4DD-6DE0EAEBB976}"/>
              </a:ext>
            </a:extLst>
          </p:cNvPr>
          <p:cNvCxnSpPr>
            <a:cxnSpLocks/>
            <a:stCxn id="12" idx="2"/>
            <a:endCxn id="9" idx="0"/>
          </p:cNvCxnSpPr>
          <p:nvPr/>
        </p:nvCxnSpPr>
        <p:spPr>
          <a:xfrm rot="5400000">
            <a:off x="7152582" y="3620829"/>
            <a:ext cx="668428" cy="985552"/>
          </a:xfrm>
          <a:prstGeom prst="curved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C8766C7B-30B8-A635-4430-7D70AF3B2118}"/>
              </a:ext>
            </a:extLst>
          </p:cNvPr>
          <p:cNvCxnSpPr>
            <a:cxnSpLocks/>
            <a:stCxn id="12" idx="2"/>
            <a:endCxn id="11" idx="0"/>
          </p:cNvCxnSpPr>
          <p:nvPr/>
        </p:nvCxnSpPr>
        <p:spPr>
          <a:xfrm rot="16200000" flipH="1">
            <a:off x="8011234" y="3747728"/>
            <a:ext cx="731533" cy="794857"/>
          </a:xfrm>
          <a:prstGeom prst="curvedConnector3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631AA5DC-882D-995F-0055-ADAE7BFCB9E5}"/>
              </a:ext>
            </a:extLst>
          </p:cNvPr>
          <p:cNvCxnSpPr>
            <a:cxnSpLocks/>
            <a:stCxn id="10" idx="2"/>
            <a:endCxn id="7" idx="0"/>
          </p:cNvCxnSpPr>
          <p:nvPr/>
        </p:nvCxnSpPr>
        <p:spPr>
          <a:xfrm rot="5400000">
            <a:off x="9569714" y="3809695"/>
            <a:ext cx="744405" cy="531842"/>
          </a:xfrm>
          <a:prstGeom prst="curved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id="{9BF26BE7-2A5C-2E1A-5752-46ECDCD76ABD}"/>
              </a:ext>
            </a:extLst>
          </p:cNvPr>
          <p:cNvCxnSpPr>
            <a:cxnSpLocks/>
            <a:stCxn id="10" idx="2"/>
            <a:endCxn id="8" idx="0"/>
          </p:cNvCxnSpPr>
          <p:nvPr/>
        </p:nvCxnSpPr>
        <p:spPr>
          <a:xfrm rot="16200000" flipH="1">
            <a:off x="10098276" y="3812975"/>
            <a:ext cx="807510" cy="588388"/>
          </a:xfrm>
          <a:prstGeom prst="curved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A8C5951E-A49A-9BAA-8BF8-4FAC558B3FA4}"/>
              </a:ext>
            </a:extLst>
          </p:cNvPr>
          <p:cNvCxnSpPr>
            <a:cxnSpLocks/>
            <a:stCxn id="11" idx="2"/>
            <a:endCxn id="6" idx="0"/>
          </p:cNvCxnSpPr>
          <p:nvPr/>
        </p:nvCxnSpPr>
        <p:spPr>
          <a:xfrm rot="16200000" flipH="1">
            <a:off x="8632263" y="4927819"/>
            <a:ext cx="785531" cy="501199"/>
          </a:xfrm>
          <a:prstGeom prst="curved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Curved 36">
            <a:extLst>
              <a:ext uri="{FF2B5EF4-FFF2-40B4-BE49-F238E27FC236}">
                <a16:creationId xmlns:a16="http://schemas.microsoft.com/office/drawing/2014/main" id="{31B96981-A24B-7474-918F-EAE48CF6388E}"/>
              </a:ext>
            </a:extLst>
          </p:cNvPr>
          <p:cNvCxnSpPr>
            <a:cxnSpLocks/>
            <a:stCxn id="11" idx="2"/>
            <a:endCxn id="3" idx="0"/>
          </p:cNvCxnSpPr>
          <p:nvPr/>
        </p:nvCxnSpPr>
        <p:spPr>
          <a:xfrm rot="5400000">
            <a:off x="8138023" y="4862134"/>
            <a:ext cx="712887" cy="559926"/>
          </a:xfrm>
          <a:prstGeom prst="curvedConnector3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or: Curved 37">
            <a:extLst>
              <a:ext uri="{FF2B5EF4-FFF2-40B4-BE49-F238E27FC236}">
                <a16:creationId xmlns:a16="http://schemas.microsoft.com/office/drawing/2014/main" id="{D712C4A4-E3F8-5F5F-795D-E98F8F2CC05E}"/>
              </a:ext>
            </a:extLst>
          </p:cNvPr>
          <p:cNvCxnSpPr>
            <a:cxnSpLocks/>
            <a:stCxn id="9" idx="2"/>
            <a:endCxn id="5" idx="0"/>
          </p:cNvCxnSpPr>
          <p:nvPr/>
        </p:nvCxnSpPr>
        <p:spPr>
          <a:xfrm rot="16200000" flipH="1">
            <a:off x="6903249" y="4813319"/>
            <a:ext cx="720355" cy="538813"/>
          </a:xfrm>
          <a:prstGeom prst="curved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or: Curved 87">
            <a:extLst>
              <a:ext uri="{FF2B5EF4-FFF2-40B4-BE49-F238E27FC236}">
                <a16:creationId xmlns:a16="http://schemas.microsoft.com/office/drawing/2014/main" id="{1EF8C3A1-480B-A577-B483-7F49A7C5B5BE}"/>
              </a:ext>
            </a:extLst>
          </p:cNvPr>
          <p:cNvCxnSpPr>
            <a:cxnSpLocks/>
            <a:stCxn id="9" idx="2"/>
            <a:endCxn id="2" idx="0"/>
          </p:cNvCxnSpPr>
          <p:nvPr/>
        </p:nvCxnSpPr>
        <p:spPr>
          <a:xfrm rot="5400000">
            <a:off x="6285155" y="4781448"/>
            <a:ext cx="767765" cy="649967"/>
          </a:xfrm>
          <a:prstGeom prst="curved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66A1E4FA-C159-1BFA-A1D3-182C555C52DD}"/>
              </a:ext>
            </a:extLst>
          </p:cNvPr>
          <p:cNvSpPr txBox="1"/>
          <p:nvPr/>
        </p:nvSpPr>
        <p:spPr>
          <a:xfrm>
            <a:off x="8550453" y="1952265"/>
            <a:ext cx="1863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Subset BVH</a:t>
            </a:r>
            <a:endParaRPr lang="en-DE" dirty="0"/>
          </a:p>
        </p:txBody>
      </p:sp>
      <p:sp>
        <p:nvSpPr>
          <p:cNvPr id="250" name="Isosceles Triangle 249">
            <a:extLst>
              <a:ext uri="{FF2B5EF4-FFF2-40B4-BE49-F238E27FC236}">
                <a16:creationId xmlns:a16="http://schemas.microsoft.com/office/drawing/2014/main" id="{B612F808-A274-E3FD-DBC2-150F489E5B6C}"/>
              </a:ext>
            </a:extLst>
          </p:cNvPr>
          <p:cNvSpPr/>
          <p:nvPr/>
        </p:nvSpPr>
        <p:spPr>
          <a:xfrm rot="21346631">
            <a:off x="716725" y="4914343"/>
            <a:ext cx="1177306" cy="180758"/>
          </a:xfrm>
          <a:prstGeom prst="triangl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21E1CDB5-6295-1F4F-5903-F0998E38F8B6}"/>
              </a:ext>
            </a:extLst>
          </p:cNvPr>
          <p:cNvCxnSpPr>
            <a:cxnSpLocks/>
          </p:cNvCxnSpPr>
          <p:nvPr/>
        </p:nvCxnSpPr>
        <p:spPr>
          <a:xfrm>
            <a:off x="4147751" y="3791913"/>
            <a:ext cx="3076833" cy="1598884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DE47F2E0-A99A-AE3D-6D59-C6D9DD341766}"/>
              </a:ext>
            </a:extLst>
          </p:cNvPr>
          <p:cNvSpPr txBox="1"/>
          <p:nvPr/>
        </p:nvSpPr>
        <p:spPr>
          <a:xfrm>
            <a:off x="5194087" y="3789233"/>
            <a:ext cx="805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?</a:t>
            </a:r>
            <a:endParaRPr lang="en-DE" sz="4400" dirty="0"/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FE4FB6B7-EEC8-8811-1F6D-DE3DF5100E76}"/>
              </a:ext>
            </a:extLst>
          </p:cNvPr>
          <p:cNvCxnSpPr>
            <a:cxnSpLocks/>
          </p:cNvCxnSpPr>
          <p:nvPr/>
        </p:nvCxnSpPr>
        <p:spPr>
          <a:xfrm>
            <a:off x="4088305" y="3866797"/>
            <a:ext cx="2007695" cy="1576106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9E5FE3CE-E748-C33C-A460-B27B51DCAD4F}"/>
              </a:ext>
            </a:extLst>
          </p:cNvPr>
          <p:cNvCxnSpPr>
            <a:cxnSpLocks/>
          </p:cNvCxnSpPr>
          <p:nvPr/>
        </p:nvCxnSpPr>
        <p:spPr>
          <a:xfrm>
            <a:off x="4176584" y="3703413"/>
            <a:ext cx="5236409" cy="744406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72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" dur="indefinite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" dur="indefinite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3" dur="indefinite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6" dur="indefinite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9" dur="indefinite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2" dur="indefinite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5" dur="indefinite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8" dur="indefinite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0" animBg="1"/>
      <p:bldP spid="215" grpId="0" animBg="1"/>
      <p:bldP spid="216" grpId="0" animBg="1"/>
      <p:bldP spid="217" grpId="0" animBg="1"/>
      <p:bldP spid="221" grpId="0" animBg="1"/>
      <p:bldP spid="223" grpId="0" animBg="1"/>
      <p:bldP spid="226" grpId="0" animBg="1"/>
      <p:bldP spid="228" grpId="0" animBg="1"/>
      <p:bldP spid="9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55A7B3-5CAA-2ED9-1FEB-A7D057D78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 Tracing</a:t>
            </a:r>
            <a:endParaRPr lang="en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BD50872-FCA3-1DE0-4D22-7A18FC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2</a:t>
            </a:fld>
            <a:endParaRPr lang="en-DE"/>
          </a:p>
        </p:txBody>
      </p:sp>
      <p:cxnSp>
        <p:nvCxnSpPr>
          <p:cNvPr id="169" name="Gerade Verbindung mit Pfeil 168">
            <a:extLst>
              <a:ext uri="{FF2B5EF4-FFF2-40B4-BE49-F238E27FC236}">
                <a16:creationId xmlns:a16="http://schemas.microsoft.com/office/drawing/2014/main" id="{9CEBC363-7E86-7306-09B8-BD8037C3239B}"/>
              </a:ext>
            </a:extLst>
          </p:cNvPr>
          <p:cNvCxnSpPr>
            <a:cxnSpLocks/>
          </p:cNvCxnSpPr>
          <p:nvPr/>
        </p:nvCxnSpPr>
        <p:spPr>
          <a:xfrm>
            <a:off x="6691615" y="4316067"/>
            <a:ext cx="3664325" cy="82436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>
                <a:extLst>
                  <a:ext uri="{FF2B5EF4-FFF2-40B4-BE49-F238E27FC236}">
                    <a16:creationId xmlns:a16="http://schemas.microsoft.com/office/drawing/2014/main" id="{350BC0B6-333B-AD3D-6801-1C8A18461C6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55754402"/>
                  </p:ext>
                </p:extLst>
              </p:nvPr>
            </p:nvGraphicFramePr>
            <p:xfrm>
              <a:off x="5630852" y="1475865"/>
              <a:ext cx="4556553" cy="484193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4556553" cy="4841932"/>
                    </a:xfrm>
                    <a:prstGeom prst="rect">
                      <a:avLst/>
                    </a:prstGeom>
                  </am3d:spPr>
                  <am3d:camera>
                    <am3d:pos x="0" y="0" z="7559798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44992" d="1000000"/>
                    <am3d:preTrans dx="3898120" dy="-25557660" dz="343914"/>
                    <am3d:scale>
                      <am3d:sx n="1000000" d="1000000"/>
                      <am3d:sy n="1000000" d="1000000"/>
                      <am3d:sz n="1000000" d="1000000"/>
                    </am3d:scale>
                    <am3d:rot ax="964380" ay="-1576190" az="-436039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676348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>
                <a:extLst>
                  <a:ext uri="{FF2B5EF4-FFF2-40B4-BE49-F238E27FC236}">
                    <a16:creationId xmlns:a16="http://schemas.microsoft.com/office/drawing/2014/main" id="{350BC0B6-333B-AD3D-6801-1C8A18461C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30852" y="1475865"/>
                <a:ext cx="4556553" cy="4841932"/>
              </a:xfrm>
              <a:prstGeom prst="rect">
                <a:avLst/>
              </a:prstGeom>
            </p:spPr>
          </p:pic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E07D64-074E-A94C-D231-7AB51BD16897}"/>
              </a:ext>
            </a:extLst>
          </p:cNvPr>
          <p:cNvCxnSpPr>
            <a:cxnSpLocks/>
          </p:cNvCxnSpPr>
          <p:nvPr/>
        </p:nvCxnSpPr>
        <p:spPr>
          <a:xfrm>
            <a:off x="1836060" y="3219790"/>
            <a:ext cx="4855555" cy="1096277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3" name="Graphic 22" descr="Video camera with solid fill">
            <a:extLst>
              <a:ext uri="{FF2B5EF4-FFF2-40B4-BE49-F238E27FC236}">
                <a16:creationId xmlns:a16="http://schemas.microsoft.com/office/drawing/2014/main" id="{5850B393-9AD8-0D29-3672-8B7AF7AD0E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750016">
            <a:off x="926320" y="2517162"/>
            <a:ext cx="914400" cy="914400"/>
          </a:xfrm>
          <a:prstGeom prst="rect">
            <a:avLst/>
          </a:prstGeom>
        </p:spPr>
      </p:pic>
      <p:pic>
        <p:nvPicPr>
          <p:cNvPr id="25" name="Graphic 24" descr="Dim (Medium Sun) with solid fill">
            <a:extLst>
              <a:ext uri="{FF2B5EF4-FFF2-40B4-BE49-F238E27FC236}">
                <a16:creationId xmlns:a16="http://schemas.microsoft.com/office/drawing/2014/main" id="{A65A0B1D-F67C-FB41-EF39-03E0C07CE2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77340" y="4791075"/>
            <a:ext cx="914400" cy="9144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389BD6D-50E4-DE38-A2C7-4D01E26F7943}"/>
              </a:ext>
            </a:extLst>
          </p:cNvPr>
          <p:cNvSpPr/>
          <p:nvPr/>
        </p:nvSpPr>
        <p:spPr>
          <a:xfrm>
            <a:off x="1667912" y="1857376"/>
            <a:ext cx="168147" cy="2833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27" name="Gerade Verbindung mit Pfeil 168">
            <a:extLst>
              <a:ext uri="{FF2B5EF4-FFF2-40B4-BE49-F238E27FC236}">
                <a16:creationId xmlns:a16="http://schemas.microsoft.com/office/drawing/2014/main" id="{D6E234EC-54AD-F32C-C5A1-59EC736014A8}"/>
              </a:ext>
            </a:extLst>
          </p:cNvPr>
          <p:cNvCxnSpPr>
            <a:cxnSpLocks/>
          </p:cNvCxnSpPr>
          <p:nvPr/>
        </p:nvCxnSpPr>
        <p:spPr>
          <a:xfrm flipH="1">
            <a:off x="1928841" y="2123856"/>
            <a:ext cx="1371572" cy="100510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168">
            <a:extLst>
              <a:ext uri="{FF2B5EF4-FFF2-40B4-BE49-F238E27FC236}">
                <a16:creationId xmlns:a16="http://schemas.microsoft.com/office/drawing/2014/main" id="{F9CD4739-C2E8-242F-12DD-88D5BCE13458}"/>
              </a:ext>
            </a:extLst>
          </p:cNvPr>
          <p:cNvCxnSpPr>
            <a:cxnSpLocks/>
          </p:cNvCxnSpPr>
          <p:nvPr/>
        </p:nvCxnSpPr>
        <p:spPr>
          <a:xfrm flipH="1">
            <a:off x="5424615" y="4316067"/>
            <a:ext cx="1267000" cy="64884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401EED00-AD42-181E-0246-15B56EFFFFDB}"/>
              </a:ext>
            </a:extLst>
          </p:cNvPr>
          <p:cNvSpPr/>
          <p:nvPr/>
        </p:nvSpPr>
        <p:spPr>
          <a:xfrm>
            <a:off x="1751128" y="3140870"/>
            <a:ext cx="133350" cy="13335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" name="Cross 2">
            <a:extLst>
              <a:ext uri="{FF2B5EF4-FFF2-40B4-BE49-F238E27FC236}">
                <a16:creationId xmlns:a16="http://schemas.microsoft.com/office/drawing/2014/main" id="{EC9BCACF-6FF1-B089-F2C0-5B5F8AE83F14}"/>
              </a:ext>
            </a:extLst>
          </p:cNvPr>
          <p:cNvSpPr/>
          <p:nvPr/>
        </p:nvSpPr>
        <p:spPr>
          <a:xfrm rot="2606006">
            <a:off x="6528788" y="4153240"/>
            <a:ext cx="325654" cy="325654"/>
          </a:xfrm>
          <a:prstGeom prst="plus">
            <a:avLst>
              <a:gd name="adj" fmla="val 45946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E2D970-0A41-283D-5929-00F20ED76E83}"/>
              </a:ext>
            </a:extLst>
          </p:cNvPr>
          <p:cNvSpPr txBox="1"/>
          <p:nvPr/>
        </p:nvSpPr>
        <p:spPr>
          <a:xfrm>
            <a:off x="604837" y="5568775"/>
            <a:ext cx="4767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 cases: Primary Visibility, NEE, Path Tracing, …</a:t>
            </a:r>
            <a:endParaRPr lang="en-D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976B9B-CA63-D98E-434C-021FA79F94B4}"/>
              </a:ext>
            </a:extLst>
          </p:cNvPr>
          <p:cNvSpPr/>
          <p:nvPr/>
        </p:nvSpPr>
        <p:spPr>
          <a:xfrm>
            <a:off x="1702594" y="5655469"/>
            <a:ext cx="1547812" cy="2309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C55794-C71E-2921-3234-9FA9E39821B1}"/>
              </a:ext>
            </a:extLst>
          </p:cNvPr>
          <p:cNvSpPr/>
          <p:nvPr/>
        </p:nvSpPr>
        <p:spPr>
          <a:xfrm>
            <a:off x="3195638" y="5655469"/>
            <a:ext cx="104775" cy="1404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2C1D0F-329A-50E6-45E0-1E839C7F4111}"/>
              </a:ext>
            </a:extLst>
          </p:cNvPr>
          <p:cNvSpPr/>
          <p:nvPr/>
        </p:nvSpPr>
        <p:spPr>
          <a:xfrm>
            <a:off x="3352800" y="5655469"/>
            <a:ext cx="378619" cy="2309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A29C3A-8D0D-028A-BC32-BC968864BB4E}"/>
              </a:ext>
            </a:extLst>
          </p:cNvPr>
          <p:cNvSpPr/>
          <p:nvPr/>
        </p:nvSpPr>
        <p:spPr>
          <a:xfrm>
            <a:off x="3250406" y="5795963"/>
            <a:ext cx="152401" cy="866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C14564-A011-D07E-3ACF-8EDF16E65807}"/>
              </a:ext>
            </a:extLst>
          </p:cNvPr>
          <p:cNvSpPr/>
          <p:nvPr/>
        </p:nvSpPr>
        <p:spPr>
          <a:xfrm>
            <a:off x="3731419" y="5655469"/>
            <a:ext cx="1235869" cy="2271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D6DD2D5-C12C-C036-EAB7-C347582F3701}"/>
              </a:ext>
            </a:extLst>
          </p:cNvPr>
          <p:cNvSpPr/>
          <p:nvPr/>
        </p:nvSpPr>
        <p:spPr>
          <a:xfrm>
            <a:off x="4967289" y="5655469"/>
            <a:ext cx="302418" cy="2271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377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35" grpId="0" animBg="1"/>
      <p:bldP spid="35" grpId="1" animBg="1"/>
      <p:bldP spid="3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>
            <a:extLst>
              <a:ext uri="{FF2B5EF4-FFF2-40B4-BE49-F238E27FC236}">
                <a16:creationId xmlns:a16="http://schemas.microsoft.com/office/drawing/2014/main" id="{73B19352-DC94-B888-A668-1B23E05165A1}"/>
              </a:ext>
            </a:extLst>
          </p:cNvPr>
          <p:cNvGrpSpPr/>
          <p:nvPr/>
        </p:nvGrpSpPr>
        <p:grpSpPr>
          <a:xfrm>
            <a:off x="629549" y="2287584"/>
            <a:ext cx="3966059" cy="3972683"/>
            <a:chOff x="617913" y="2289168"/>
            <a:chExt cx="3966059" cy="3972683"/>
          </a:xfrm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C3CA3F56-4528-55D2-3FBF-49652C0FE72A}"/>
                </a:ext>
              </a:extLst>
            </p:cNvPr>
            <p:cNvSpPr/>
            <p:nvPr/>
          </p:nvSpPr>
          <p:spPr>
            <a:xfrm>
              <a:off x="618380" y="3280515"/>
              <a:ext cx="1001546" cy="98634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D24B25AA-10EF-A9E7-3D37-7954E054FE6C}"/>
                </a:ext>
              </a:extLst>
            </p:cNvPr>
            <p:cNvGrpSpPr/>
            <p:nvPr/>
          </p:nvGrpSpPr>
          <p:grpSpPr>
            <a:xfrm>
              <a:off x="617913" y="2289168"/>
              <a:ext cx="3966059" cy="3972683"/>
              <a:chOff x="618609" y="2005830"/>
              <a:chExt cx="3966059" cy="3972683"/>
            </a:xfrm>
          </p:grpSpPr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C3B458C0-93BA-CDCC-FA57-561984F51949}"/>
                  </a:ext>
                </a:extLst>
              </p:cNvPr>
              <p:cNvSpPr/>
              <p:nvPr/>
            </p:nvSpPr>
            <p:spPr>
              <a:xfrm>
                <a:off x="1601937" y="2995040"/>
                <a:ext cx="1001546" cy="98634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/>
              </a:p>
            </p:txBody>
          </p:sp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6451B4D2-FD4C-26AD-9CF4-78C5D1FC0EA5}"/>
                  </a:ext>
                </a:extLst>
              </p:cNvPr>
              <p:cNvSpPr/>
              <p:nvPr/>
            </p:nvSpPr>
            <p:spPr>
              <a:xfrm>
                <a:off x="2603485" y="2005830"/>
                <a:ext cx="1981183" cy="1979803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/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8097E063-2781-BD80-FB17-C83D986689C5}"/>
                  </a:ext>
                </a:extLst>
              </p:cNvPr>
              <p:cNvSpPr/>
              <p:nvPr/>
            </p:nvSpPr>
            <p:spPr>
              <a:xfrm>
                <a:off x="618609" y="3972070"/>
                <a:ext cx="1981183" cy="101055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0866484A-C304-82C6-20A6-92E04F57869A}"/>
                  </a:ext>
                </a:extLst>
              </p:cNvPr>
              <p:cNvSpPr/>
              <p:nvPr/>
            </p:nvSpPr>
            <p:spPr>
              <a:xfrm>
                <a:off x="622052" y="4975364"/>
                <a:ext cx="490211" cy="1003149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5D4B0418-63F3-FD6C-610F-57BCA1CF7B9A}"/>
                  </a:ext>
                </a:extLst>
              </p:cNvPr>
              <p:cNvSpPr/>
              <p:nvPr/>
            </p:nvSpPr>
            <p:spPr>
              <a:xfrm>
                <a:off x="1065906" y="4984206"/>
                <a:ext cx="533877" cy="49371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/>
              </a:p>
            </p:txBody>
          </p:sp>
        </p:grpSp>
      </p:grpSp>
      <p:sp>
        <p:nvSpPr>
          <p:cNvPr id="295" name="Title 294">
            <a:extLst>
              <a:ext uri="{FF2B5EF4-FFF2-40B4-BE49-F238E27FC236}">
                <a16:creationId xmlns:a16="http://schemas.microsoft.com/office/drawing/2014/main" id="{DAC70167-B181-803B-2B27-576C65A97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Primitives Insertion</a:t>
            </a:r>
            <a:endParaRPr lang="en-DE" dirty="0"/>
          </a:p>
        </p:txBody>
      </p:sp>
      <p:sp>
        <p:nvSpPr>
          <p:cNvPr id="274" name="Content Placeholder 273">
            <a:extLst>
              <a:ext uri="{FF2B5EF4-FFF2-40B4-BE49-F238E27FC236}">
                <a16:creationId xmlns:a16="http://schemas.microsoft.com/office/drawing/2014/main" id="{DC5FDCF5-6A1A-1490-EB5B-EBC3D7D41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Use approximate neighborhood </a:t>
            </a:r>
            <a:r>
              <a:rPr lang="en-US" sz="1800" dirty="0"/>
              <a:t>[Meister et al. 2017]</a:t>
            </a:r>
            <a:endParaRPr lang="en-DE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4789D-17C2-953E-2252-8E0875BBF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20</a:t>
            </a:fld>
            <a:endParaRPr lang="en-DE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D2003BE-F44A-8A79-AC36-4BC1588320B9}"/>
              </a:ext>
            </a:extLst>
          </p:cNvPr>
          <p:cNvGrpSpPr/>
          <p:nvPr/>
        </p:nvGrpSpPr>
        <p:grpSpPr>
          <a:xfrm>
            <a:off x="622300" y="2287798"/>
            <a:ext cx="3962368" cy="3962368"/>
            <a:chOff x="702733" y="334433"/>
            <a:chExt cx="3962368" cy="396236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A70CCE2-B66B-12DA-A06A-87353B0B1B1E}"/>
                </a:ext>
              </a:extLst>
            </p:cNvPr>
            <p:cNvSpPr/>
            <p:nvPr/>
          </p:nvSpPr>
          <p:spPr>
            <a:xfrm>
              <a:off x="702733" y="334433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B9EA80F-FC85-6C8A-C90F-74401141598D}"/>
                </a:ext>
              </a:extLst>
            </p:cNvPr>
            <p:cNvSpPr/>
            <p:nvPr/>
          </p:nvSpPr>
          <p:spPr>
            <a:xfrm>
              <a:off x="1198029" y="334433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5C8E7D3-5D8B-D525-4B26-606C2EFEE383}"/>
                </a:ext>
              </a:extLst>
            </p:cNvPr>
            <p:cNvSpPr/>
            <p:nvPr/>
          </p:nvSpPr>
          <p:spPr>
            <a:xfrm>
              <a:off x="1693325" y="334433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7EC9C84-49DF-E091-C20D-1D6FA9E9D253}"/>
                </a:ext>
              </a:extLst>
            </p:cNvPr>
            <p:cNvSpPr/>
            <p:nvPr/>
          </p:nvSpPr>
          <p:spPr>
            <a:xfrm>
              <a:off x="2188621" y="334433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66248BF-0395-4178-8B77-9C2A1FE0B708}"/>
                </a:ext>
              </a:extLst>
            </p:cNvPr>
            <p:cNvSpPr/>
            <p:nvPr/>
          </p:nvSpPr>
          <p:spPr>
            <a:xfrm>
              <a:off x="702733" y="829729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D11503A-56C6-3524-CE2E-08D7CAACCB10}"/>
                </a:ext>
              </a:extLst>
            </p:cNvPr>
            <p:cNvSpPr/>
            <p:nvPr/>
          </p:nvSpPr>
          <p:spPr>
            <a:xfrm>
              <a:off x="1198029" y="829729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C2397A2-034D-E6BA-227F-214A29A808E8}"/>
                </a:ext>
              </a:extLst>
            </p:cNvPr>
            <p:cNvSpPr/>
            <p:nvPr/>
          </p:nvSpPr>
          <p:spPr>
            <a:xfrm>
              <a:off x="1693325" y="829729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1D9BE62-83C6-6604-D82E-A2A8D275E848}"/>
                </a:ext>
              </a:extLst>
            </p:cNvPr>
            <p:cNvSpPr/>
            <p:nvPr/>
          </p:nvSpPr>
          <p:spPr>
            <a:xfrm>
              <a:off x="2188621" y="829729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409632E-7529-C5AA-A23B-F97098ECA59D}"/>
                </a:ext>
              </a:extLst>
            </p:cNvPr>
            <p:cNvSpPr/>
            <p:nvPr/>
          </p:nvSpPr>
          <p:spPr>
            <a:xfrm>
              <a:off x="702733" y="1325025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0C3F109-E167-553C-0247-4769098E6EA0}"/>
                </a:ext>
              </a:extLst>
            </p:cNvPr>
            <p:cNvSpPr/>
            <p:nvPr/>
          </p:nvSpPr>
          <p:spPr>
            <a:xfrm>
              <a:off x="1198029" y="1325025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BD1EA5D-1BDF-1D88-26A3-E0828653EECC}"/>
                </a:ext>
              </a:extLst>
            </p:cNvPr>
            <p:cNvSpPr/>
            <p:nvPr/>
          </p:nvSpPr>
          <p:spPr>
            <a:xfrm>
              <a:off x="1693325" y="1325025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F89F755-D81D-0705-0D35-442297510B10}"/>
                </a:ext>
              </a:extLst>
            </p:cNvPr>
            <p:cNvSpPr/>
            <p:nvPr/>
          </p:nvSpPr>
          <p:spPr>
            <a:xfrm>
              <a:off x="2188621" y="1325025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E7CEC18-B8B3-5F8E-1B25-94B0A3F79E86}"/>
                </a:ext>
              </a:extLst>
            </p:cNvPr>
            <p:cNvSpPr/>
            <p:nvPr/>
          </p:nvSpPr>
          <p:spPr>
            <a:xfrm>
              <a:off x="702733" y="1820321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7879185-8C27-67BD-ADC2-5170C981E8BF}"/>
                </a:ext>
              </a:extLst>
            </p:cNvPr>
            <p:cNvSpPr/>
            <p:nvPr/>
          </p:nvSpPr>
          <p:spPr>
            <a:xfrm>
              <a:off x="1198029" y="1820321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6AFB28C-12CD-7A15-874A-CEAECF2FF3E2}"/>
                </a:ext>
              </a:extLst>
            </p:cNvPr>
            <p:cNvSpPr/>
            <p:nvPr/>
          </p:nvSpPr>
          <p:spPr>
            <a:xfrm>
              <a:off x="1693325" y="1820321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D590064-7B09-F171-1CF9-5B349A24AF0E}"/>
                </a:ext>
              </a:extLst>
            </p:cNvPr>
            <p:cNvSpPr/>
            <p:nvPr/>
          </p:nvSpPr>
          <p:spPr>
            <a:xfrm>
              <a:off x="2188621" y="1820321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3ADF8D8-0114-48A1-EC47-BC477C3F38E9}"/>
                </a:ext>
              </a:extLst>
            </p:cNvPr>
            <p:cNvSpPr/>
            <p:nvPr/>
          </p:nvSpPr>
          <p:spPr>
            <a:xfrm>
              <a:off x="2683917" y="334433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68120A8-7014-2E3C-EA34-89E2B27F581D}"/>
                </a:ext>
              </a:extLst>
            </p:cNvPr>
            <p:cNvSpPr/>
            <p:nvPr/>
          </p:nvSpPr>
          <p:spPr>
            <a:xfrm>
              <a:off x="3179213" y="334433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7EB5908-A7EF-5E0B-3181-D682A0E205CF}"/>
                </a:ext>
              </a:extLst>
            </p:cNvPr>
            <p:cNvSpPr/>
            <p:nvPr/>
          </p:nvSpPr>
          <p:spPr>
            <a:xfrm>
              <a:off x="3674509" y="334433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5504523-E28E-FFF2-E3C7-FD63F737AC2F}"/>
                </a:ext>
              </a:extLst>
            </p:cNvPr>
            <p:cNvSpPr/>
            <p:nvPr/>
          </p:nvSpPr>
          <p:spPr>
            <a:xfrm>
              <a:off x="4169805" y="334433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7F54A40-634C-C878-D53D-8FB7A9BBF818}"/>
                </a:ext>
              </a:extLst>
            </p:cNvPr>
            <p:cNvSpPr/>
            <p:nvPr/>
          </p:nvSpPr>
          <p:spPr>
            <a:xfrm>
              <a:off x="2683917" y="829729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2DB674C-9C62-DA78-DF92-C5C4998AF269}"/>
                </a:ext>
              </a:extLst>
            </p:cNvPr>
            <p:cNvSpPr/>
            <p:nvPr/>
          </p:nvSpPr>
          <p:spPr>
            <a:xfrm>
              <a:off x="3179213" y="829729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63A4EA4-5748-A577-01D5-8FB2D31B0CD5}"/>
                </a:ext>
              </a:extLst>
            </p:cNvPr>
            <p:cNvSpPr/>
            <p:nvPr/>
          </p:nvSpPr>
          <p:spPr>
            <a:xfrm>
              <a:off x="3674509" y="829729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497C449-91EE-E2DD-24D6-E58B7155EB39}"/>
                </a:ext>
              </a:extLst>
            </p:cNvPr>
            <p:cNvSpPr/>
            <p:nvPr/>
          </p:nvSpPr>
          <p:spPr>
            <a:xfrm>
              <a:off x="4169805" y="829729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425E363-9362-6BA2-9861-E40D763DC129}"/>
                </a:ext>
              </a:extLst>
            </p:cNvPr>
            <p:cNvSpPr/>
            <p:nvPr/>
          </p:nvSpPr>
          <p:spPr>
            <a:xfrm>
              <a:off x="2683917" y="1325025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2B72C94-674C-9220-AB72-2A37D200CA14}"/>
                </a:ext>
              </a:extLst>
            </p:cNvPr>
            <p:cNvSpPr/>
            <p:nvPr/>
          </p:nvSpPr>
          <p:spPr>
            <a:xfrm>
              <a:off x="3179213" y="1325025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7616C55-02EF-A694-C196-83F122A89E15}"/>
                </a:ext>
              </a:extLst>
            </p:cNvPr>
            <p:cNvSpPr/>
            <p:nvPr/>
          </p:nvSpPr>
          <p:spPr>
            <a:xfrm>
              <a:off x="3674509" y="1325025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A8DEA93-2420-831F-9B67-ED5B50F71AEB}"/>
                </a:ext>
              </a:extLst>
            </p:cNvPr>
            <p:cNvSpPr/>
            <p:nvPr/>
          </p:nvSpPr>
          <p:spPr>
            <a:xfrm>
              <a:off x="4169805" y="1325025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30F18B9-C45D-70A5-AE74-0F0B41FF0B60}"/>
                </a:ext>
              </a:extLst>
            </p:cNvPr>
            <p:cNvSpPr/>
            <p:nvPr/>
          </p:nvSpPr>
          <p:spPr>
            <a:xfrm>
              <a:off x="2683917" y="1820321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D94D478-C0F5-9F92-A703-5D4792031C3A}"/>
                </a:ext>
              </a:extLst>
            </p:cNvPr>
            <p:cNvSpPr/>
            <p:nvPr/>
          </p:nvSpPr>
          <p:spPr>
            <a:xfrm>
              <a:off x="3179213" y="1820321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F652708-2343-7C9D-1844-0EFDDEC815C4}"/>
                </a:ext>
              </a:extLst>
            </p:cNvPr>
            <p:cNvSpPr/>
            <p:nvPr/>
          </p:nvSpPr>
          <p:spPr>
            <a:xfrm>
              <a:off x="3674509" y="1820321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2A36ADD-CB9D-91C2-8B0F-A616B8A23A28}"/>
                </a:ext>
              </a:extLst>
            </p:cNvPr>
            <p:cNvSpPr/>
            <p:nvPr/>
          </p:nvSpPr>
          <p:spPr>
            <a:xfrm>
              <a:off x="4169805" y="1820321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F41A6D5-90E0-71C0-EAE0-907D119EB05A}"/>
                </a:ext>
              </a:extLst>
            </p:cNvPr>
            <p:cNvSpPr/>
            <p:nvPr/>
          </p:nvSpPr>
          <p:spPr>
            <a:xfrm>
              <a:off x="702733" y="2315617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DEFFD18-DFC5-E740-DA09-F686EBB07AE6}"/>
                </a:ext>
              </a:extLst>
            </p:cNvPr>
            <p:cNvSpPr/>
            <p:nvPr/>
          </p:nvSpPr>
          <p:spPr>
            <a:xfrm>
              <a:off x="1198029" y="2315617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5E60857-30F0-139B-3152-92AF4A421CFE}"/>
                </a:ext>
              </a:extLst>
            </p:cNvPr>
            <p:cNvSpPr/>
            <p:nvPr/>
          </p:nvSpPr>
          <p:spPr>
            <a:xfrm>
              <a:off x="1693325" y="2315617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8171111-1AAA-67A6-67B1-5F3DCB184A13}"/>
                </a:ext>
              </a:extLst>
            </p:cNvPr>
            <p:cNvSpPr/>
            <p:nvPr/>
          </p:nvSpPr>
          <p:spPr>
            <a:xfrm>
              <a:off x="2188621" y="2315617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7105E460-DEE1-23ED-28E7-7C16EC7C3016}"/>
                </a:ext>
              </a:extLst>
            </p:cNvPr>
            <p:cNvSpPr/>
            <p:nvPr/>
          </p:nvSpPr>
          <p:spPr>
            <a:xfrm>
              <a:off x="702733" y="2810913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4589E49-7DD8-6950-0BF2-3D475068436B}"/>
                </a:ext>
              </a:extLst>
            </p:cNvPr>
            <p:cNvSpPr/>
            <p:nvPr/>
          </p:nvSpPr>
          <p:spPr>
            <a:xfrm>
              <a:off x="1198029" y="2810913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AFA60C1-4C9E-5D7C-5A98-362579AF9504}"/>
                </a:ext>
              </a:extLst>
            </p:cNvPr>
            <p:cNvSpPr/>
            <p:nvPr/>
          </p:nvSpPr>
          <p:spPr>
            <a:xfrm>
              <a:off x="1693325" y="2810913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B8367DCE-54ED-98DB-E21D-4F1F684F6C67}"/>
                </a:ext>
              </a:extLst>
            </p:cNvPr>
            <p:cNvSpPr/>
            <p:nvPr/>
          </p:nvSpPr>
          <p:spPr>
            <a:xfrm>
              <a:off x="2188621" y="2810913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F6429AAD-924F-EB61-0566-EE5D7C02744F}"/>
                </a:ext>
              </a:extLst>
            </p:cNvPr>
            <p:cNvSpPr/>
            <p:nvPr/>
          </p:nvSpPr>
          <p:spPr>
            <a:xfrm>
              <a:off x="702733" y="3306209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E473FA1B-BA2B-B269-A166-12617A68250C}"/>
                </a:ext>
              </a:extLst>
            </p:cNvPr>
            <p:cNvSpPr/>
            <p:nvPr/>
          </p:nvSpPr>
          <p:spPr>
            <a:xfrm>
              <a:off x="1198029" y="3306209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1A66BDB6-75F8-1915-D165-88DD8C4E717A}"/>
                </a:ext>
              </a:extLst>
            </p:cNvPr>
            <p:cNvSpPr/>
            <p:nvPr/>
          </p:nvSpPr>
          <p:spPr>
            <a:xfrm>
              <a:off x="1693325" y="3306209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453CA8D3-F2E9-5EFC-7B7D-E3FCB1698EA1}"/>
                </a:ext>
              </a:extLst>
            </p:cNvPr>
            <p:cNvSpPr/>
            <p:nvPr/>
          </p:nvSpPr>
          <p:spPr>
            <a:xfrm>
              <a:off x="2188621" y="3306209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38A081E0-97C3-4186-8EFB-1FEDE965DDDF}"/>
                </a:ext>
              </a:extLst>
            </p:cNvPr>
            <p:cNvSpPr/>
            <p:nvPr/>
          </p:nvSpPr>
          <p:spPr>
            <a:xfrm>
              <a:off x="702733" y="3801505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470C7B5-328E-B58D-6DF6-E07AE7733B30}"/>
                </a:ext>
              </a:extLst>
            </p:cNvPr>
            <p:cNvSpPr/>
            <p:nvPr/>
          </p:nvSpPr>
          <p:spPr>
            <a:xfrm>
              <a:off x="1198029" y="3801505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10EABF9-0294-CFA7-D360-BE3EB778AE46}"/>
                </a:ext>
              </a:extLst>
            </p:cNvPr>
            <p:cNvSpPr/>
            <p:nvPr/>
          </p:nvSpPr>
          <p:spPr>
            <a:xfrm>
              <a:off x="1693325" y="3801505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F9CAA77-1993-03A8-CFF0-547F7E1BB084}"/>
                </a:ext>
              </a:extLst>
            </p:cNvPr>
            <p:cNvSpPr/>
            <p:nvPr/>
          </p:nvSpPr>
          <p:spPr>
            <a:xfrm>
              <a:off x="2188621" y="3801505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0363C32D-2991-A43E-70F3-225923B2CB28}"/>
                </a:ext>
              </a:extLst>
            </p:cNvPr>
            <p:cNvSpPr/>
            <p:nvPr/>
          </p:nvSpPr>
          <p:spPr>
            <a:xfrm>
              <a:off x="2683917" y="2315617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477F6E1-41F9-FFFA-6D04-767A73152A8C}"/>
                </a:ext>
              </a:extLst>
            </p:cNvPr>
            <p:cNvSpPr/>
            <p:nvPr/>
          </p:nvSpPr>
          <p:spPr>
            <a:xfrm>
              <a:off x="3179213" y="2315617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8DAF9AB-1A25-2B4A-E17D-010BFDBAD1FD}"/>
                </a:ext>
              </a:extLst>
            </p:cNvPr>
            <p:cNvSpPr/>
            <p:nvPr/>
          </p:nvSpPr>
          <p:spPr>
            <a:xfrm>
              <a:off x="3674509" y="2315617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79C6FB8F-0CCC-04CB-931C-58EC4EF95FC1}"/>
                </a:ext>
              </a:extLst>
            </p:cNvPr>
            <p:cNvSpPr/>
            <p:nvPr/>
          </p:nvSpPr>
          <p:spPr>
            <a:xfrm>
              <a:off x="4169805" y="2315617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6504361D-40B8-4AF5-ABB0-58A2D405123C}"/>
                </a:ext>
              </a:extLst>
            </p:cNvPr>
            <p:cNvSpPr/>
            <p:nvPr/>
          </p:nvSpPr>
          <p:spPr>
            <a:xfrm>
              <a:off x="2683917" y="2810913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48BE693F-3D1B-6089-190E-09CE68D9C44B}"/>
                </a:ext>
              </a:extLst>
            </p:cNvPr>
            <p:cNvSpPr/>
            <p:nvPr/>
          </p:nvSpPr>
          <p:spPr>
            <a:xfrm>
              <a:off x="3179213" y="2810913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49F19B9E-C93E-0AAB-D7FE-39073F60E249}"/>
                </a:ext>
              </a:extLst>
            </p:cNvPr>
            <p:cNvSpPr/>
            <p:nvPr/>
          </p:nvSpPr>
          <p:spPr>
            <a:xfrm>
              <a:off x="3674509" y="2810913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7248B1BE-3772-BDB9-2EEE-D180ADEFD7CF}"/>
                </a:ext>
              </a:extLst>
            </p:cNvPr>
            <p:cNvSpPr/>
            <p:nvPr/>
          </p:nvSpPr>
          <p:spPr>
            <a:xfrm>
              <a:off x="4169805" y="2810913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B5F8127-560C-222B-65D6-F8671704C1D2}"/>
                </a:ext>
              </a:extLst>
            </p:cNvPr>
            <p:cNvSpPr/>
            <p:nvPr/>
          </p:nvSpPr>
          <p:spPr>
            <a:xfrm>
              <a:off x="2683917" y="3306209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F1DC1881-3EBF-6644-39AE-4E4EAF63706A}"/>
                </a:ext>
              </a:extLst>
            </p:cNvPr>
            <p:cNvSpPr/>
            <p:nvPr/>
          </p:nvSpPr>
          <p:spPr>
            <a:xfrm>
              <a:off x="3179213" y="3306209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D3447651-85E8-80D6-02EA-860B099FDE8B}"/>
                </a:ext>
              </a:extLst>
            </p:cNvPr>
            <p:cNvSpPr/>
            <p:nvPr/>
          </p:nvSpPr>
          <p:spPr>
            <a:xfrm>
              <a:off x="3674509" y="3306209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1B6148C8-2AA1-9514-27A4-E67675A4CB81}"/>
                </a:ext>
              </a:extLst>
            </p:cNvPr>
            <p:cNvSpPr/>
            <p:nvPr/>
          </p:nvSpPr>
          <p:spPr>
            <a:xfrm>
              <a:off x="4169805" y="3306209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EA7CB03C-28EC-86A2-7F6E-0353E8D495F8}"/>
                </a:ext>
              </a:extLst>
            </p:cNvPr>
            <p:cNvSpPr/>
            <p:nvPr/>
          </p:nvSpPr>
          <p:spPr>
            <a:xfrm>
              <a:off x="2683917" y="3801505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83531064-F5BA-EBC1-86A0-C7F72BE67D05}"/>
                </a:ext>
              </a:extLst>
            </p:cNvPr>
            <p:cNvSpPr/>
            <p:nvPr/>
          </p:nvSpPr>
          <p:spPr>
            <a:xfrm>
              <a:off x="3179213" y="3801505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AF9CD4D6-6480-B36F-CE28-62C0F7871907}"/>
                </a:ext>
              </a:extLst>
            </p:cNvPr>
            <p:cNvSpPr/>
            <p:nvPr/>
          </p:nvSpPr>
          <p:spPr>
            <a:xfrm>
              <a:off x="3674509" y="3801505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C959F3A8-FC99-FCFB-421C-94BABF0DD87F}"/>
                </a:ext>
              </a:extLst>
            </p:cNvPr>
            <p:cNvSpPr/>
            <p:nvPr/>
          </p:nvSpPr>
          <p:spPr>
            <a:xfrm>
              <a:off x="4169805" y="3801505"/>
              <a:ext cx="495296" cy="4952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6C72CCD9-762D-70FE-DBAF-CC0D91474A03}"/>
              </a:ext>
            </a:extLst>
          </p:cNvPr>
          <p:cNvGrpSpPr/>
          <p:nvPr/>
        </p:nvGrpSpPr>
        <p:grpSpPr>
          <a:xfrm>
            <a:off x="872176" y="2541560"/>
            <a:ext cx="3467072" cy="3471324"/>
            <a:chOff x="869948" y="1627710"/>
            <a:chExt cx="3467072" cy="3471324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BD76C49D-07BC-6099-35EF-D707DB89ED03}"/>
                </a:ext>
              </a:extLst>
            </p:cNvPr>
            <p:cNvCxnSpPr>
              <a:cxnSpLocks/>
            </p:cNvCxnSpPr>
            <p:nvPr/>
          </p:nvCxnSpPr>
          <p:spPr>
            <a:xfrm>
              <a:off x="869948" y="1627714"/>
              <a:ext cx="495296" cy="0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B519B85-D942-903D-EF64-C8874E3E18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9948" y="1627714"/>
              <a:ext cx="495296" cy="495295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AD69B803-DAF2-D602-3252-2A4BDCF947A2}"/>
                </a:ext>
              </a:extLst>
            </p:cNvPr>
            <p:cNvCxnSpPr>
              <a:cxnSpLocks/>
            </p:cNvCxnSpPr>
            <p:nvPr/>
          </p:nvCxnSpPr>
          <p:spPr>
            <a:xfrm>
              <a:off x="869948" y="2123009"/>
              <a:ext cx="495296" cy="0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BA898DCF-B326-6F45-F34B-7A7574F2D8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65244" y="1627712"/>
              <a:ext cx="495296" cy="495297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8BF79EDF-9964-6730-7118-FF9DE8D66BC2}"/>
                </a:ext>
              </a:extLst>
            </p:cNvPr>
            <p:cNvCxnSpPr>
              <a:cxnSpLocks/>
            </p:cNvCxnSpPr>
            <p:nvPr/>
          </p:nvCxnSpPr>
          <p:spPr>
            <a:xfrm>
              <a:off x="1860540" y="1627713"/>
              <a:ext cx="495296" cy="0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905F1402-27BC-F089-0279-0644B3F20E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0540" y="1627713"/>
              <a:ext cx="495296" cy="495295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3CB94F4D-3CE5-CEFF-75FF-F7DEB762C406}"/>
                </a:ext>
              </a:extLst>
            </p:cNvPr>
            <p:cNvCxnSpPr>
              <a:cxnSpLocks/>
            </p:cNvCxnSpPr>
            <p:nvPr/>
          </p:nvCxnSpPr>
          <p:spPr>
            <a:xfrm>
              <a:off x="1860540" y="2123008"/>
              <a:ext cx="495296" cy="0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F27F1945-2CFD-E7AF-124C-E9CC7832BF75}"/>
                </a:ext>
              </a:extLst>
            </p:cNvPr>
            <p:cNvCxnSpPr>
              <a:cxnSpLocks/>
            </p:cNvCxnSpPr>
            <p:nvPr/>
          </p:nvCxnSpPr>
          <p:spPr>
            <a:xfrm>
              <a:off x="869948" y="3613148"/>
              <a:ext cx="495296" cy="0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59148BCF-F179-8DD7-A301-BA06023534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9948" y="3613148"/>
              <a:ext cx="495296" cy="495295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284AE9E1-6D92-3BB8-2ECC-2623C6637A2D}"/>
                </a:ext>
              </a:extLst>
            </p:cNvPr>
            <p:cNvCxnSpPr>
              <a:cxnSpLocks/>
            </p:cNvCxnSpPr>
            <p:nvPr/>
          </p:nvCxnSpPr>
          <p:spPr>
            <a:xfrm>
              <a:off x="869948" y="4108443"/>
              <a:ext cx="495296" cy="0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CC19F90-E21A-C47A-DA10-FEE283BA23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65244" y="3613146"/>
              <a:ext cx="495296" cy="495297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D7431E62-98BD-96A6-8A53-996ED0567610}"/>
                </a:ext>
              </a:extLst>
            </p:cNvPr>
            <p:cNvCxnSpPr>
              <a:cxnSpLocks/>
            </p:cNvCxnSpPr>
            <p:nvPr/>
          </p:nvCxnSpPr>
          <p:spPr>
            <a:xfrm>
              <a:off x="1860540" y="3613148"/>
              <a:ext cx="495296" cy="0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83C859F3-31B9-0694-43A3-CF3A58E16D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0540" y="3613148"/>
              <a:ext cx="495296" cy="495295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00561F8F-C2CA-4C5D-64C9-B5D53A0D73C5}"/>
                </a:ext>
              </a:extLst>
            </p:cNvPr>
            <p:cNvCxnSpPr>
              <a:cxnSpLocks/>
            </p:cNvCxnSpPr>
            <p:nvPr/>
          </p:nvCxnSpPr>
          <p:spPr>
            <a:xfrm>
              <a:off x="1860540" y="4108443"/>
              <a:ext cx="495296" cy="0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BC9A35F5-EDE4-69B9-EA4A-3E1631EAD936}"/>
                </a:ext>
              </a:extLst>
            </p:cNvPr>
            <p:cNvCxnSpPr>
              <a:cxnSpLocks/>
            </p:cNvCxnSpPr>
            <p:nvPr/>
          </p:nvCxnSpPr>
          <p:spPr>
            <a:xfrm>
              <a:off x="2851132" y="1627712"/>
              <a:ext cx="495296" cy="0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DF2547C5-68FD-3DBE-1EFE-736CE6C8D0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51132" y="1627712"/>
              <a:ext cx="495296" cy="495295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0A5BAA15-F4BC-B7FB-50D8-08360CEA1673}"/>
                </a:ext>
              </a:extLst>
            </p:cNvPr>
            <p:cNvCxnSpPr>
              <a:cxnSpLocks/>
            </p:cNvCxnSpPr>
            <p:nvPr/>
          </p:nvCxnSpPr>
          <p:spPr>
            <a:xfrm>
              <a:off x="2851132" y="2123007"/>
              <a:ext cx="495296" cy="0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DCA0D5B1-E5BB-2014-581D-14EC60C95D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6428" y="1627710"/>
              <a:ext cx="495296" cy="495297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FED8D176-1C5A-937F-7182-FAA6F0CADA04}"/>
                </a:ext>
              </a:extLst>
            </p:cNvPr>
            <p:cNvCxnSpPr>
              <a:cxnSpLocks/>
            </p:cNvCxnSpPr>
            <p:nvPr/>
          </p:nvCxnSpPr>
          <p:spPr>
            <a:xfrm>
              <a:off x="3841724" y="1627711"/>
              <a:ext cx="495296" cy="0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DED6E723-8517-7DDF-D948-3A7926C5E9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1724" y="1627711"/>
              <a:ext cx="495296" cy="495295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8CED5D2-33AC-4BFD-CB1F-5857E1C5804B}"/>
                </a:ext>
              </a:extLst>
            </p:cNvPr>
            <p:cNvCxnSpPr>
              <a:cxnSpLocks/>
            </p:cNvCxnSpPr>
            <p:nvPr/>
          </p:nvCxnSpPr>
          <p:spPr>
            <a:xfrm>
              <a:off x="3841724" y="2123006"/>
              <a:ext cx="495296" cy="0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D7E75535-06E1-FABB-F033-EB6B4BEBA9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55836" y="1629834"/>
              <a:ext cx="495296" cy="1475251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1D7F4144-C42E-BEB2-FD3C-0DA671B05ECD}"/>
                </a:ext>
              </a:extLst>
            </p:cNvPr>
            <p:cNvCxnSpPr>
              <a:cxnSpLocks/>
            </p:cNvCxnSpPr>
            <p:nvPr/>
          </p:nvCxnSpPr>
          <p:spPr>
            <a:xfrm>
              <a:off x="2851132" y="3613146"/>
              <a:ext cx="495296" cy="0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5992D777-9F0B-D8DB-8A56-4BEAF597B6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51132" y="3613146"/>
              <a:ext cx="495296" cy="495295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EFCE2F32-DBEE-32F7-FFB7-B216F24ACDB9}"/>
                </a:ext>
              </a:extLst>
            </p:cNvPr>
            <p:cNvCxnSpPr>
              <a:cxnSpLocks/>
            </p:cNvCxnSpPr>
            <p:nvPr/>
          </p:nvCxnSpPr>
          <p:spPr>
            <a:xfrm>
              <a:off x="2851132" y="4108441"/>
              <a:ext cx="495296" cy="0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E888541C-B3DC-9C28-5FD6-299BAB2F04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6428" y="3613144"/>
              <a:ext cx="495296" cy="495297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FD5480E9-7A50-E885-8C2B-DBC74A8D9751}"/>
                </a:ext>
              </a:extLst>
            </p:cNvPr>
            <p:cNvCxnSpPr>
              <a:cxnSpLocks/>
            </p:cNvCxnSpPr>
            <p:nvPr/>
          </p:nvCxnSpPr>
          <p:spPr>
            <a:xfrm>
              <a:off x="3841724" y="3613143"/>
              <a:ext cx="495296" cy="0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D82BED94-2957-CD3D-8FDE-4294AFECD1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1724" y="3613143"/>
              <a:ext cx="495296" cy="495295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3571D24-4D51-2E96-7FB3-D6B99C10048A}"/>
                </a:ext>
              </a:extLst>
            </p:cNvPr>
            <p:cNvCxnSpPr>
              <a:cxnSpLocks/>
            </p:cNvCxnSpPr>
            <p:nvPr/>
          </p:nvCxnSpPr>
          <p:spPr>
            <a:xfrm>
              <a:off x="3841724" y="4108438"/>
              <a:ext cx="495296" cy="0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26797BF3-4E0F-890C-0B20-CFC6187BC5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9948" y="2127249"/>
              <a:ext cx="1485888" cy="486795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64086611-A2F1-9F0B-5F8D-06F4B5BC5CB0}"/>
                </a:ext>
              </a:extLst>
            </p:cNvPr>
            <p:cNvCxnSpPr>
              <a:cxnSpLocks/>
            </p:cNvCxnSpPr>
            <p:nvPr/>
          </p:nvCxnSpPr>
          <p:spPr>
            <a:xfrm>
              <a:off x="869948" y="2614055"/>
              <a:ext cx="495296" cy="0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81DA4CE3-89AF-F861-6A57-AED5F66867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9948" y="2614055"/>
              <a:ext cx="495296" cy="495295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D9D6F28-DFB2-89B0-C700-320B696D312A}"/>
                </a:ext>
              </a:extLst>
            </p:cNvPr>
            <p:cNvCxnSpPr>
              <a:cxnSpLocks/>
            </p:cNvCxnSpPr>
            <p:nvPr/>
          </p:nvCxnSpPr>
          <p:spPr>
            <a:xfrm>
              <a:off x="869948" y="3109350"/>
              <a:ext cx="495296" cy="0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EB677010-BA1B-AF54-AEF5-0335635B20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65244" y="2614053"/>
              <a:ext cx="495296" cy="495297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EB02F12C-091D-61EA-A906-7F28767755AA}"/>
                </a:ext>
              </a:extLst>
            </p:cNvPr>
            <p:cNvCxnSpPr>
              <a:cxnSpLocks/>
            </p:cNvCxnSpPr>
            <p:nvPr/>
          </p:nvCxnSpPr>
          <p:spPr>
            <a:xfrm>
              <a:off x="1860540" y="2614052"/>
              <a:ext cx="495296" cy="0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0FA571EE-F4B8-A3A2-061E-59026C9A65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0540" y="2614052"/>
              <a:ext cx="495296" cy="495295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298C7314-790E-A9A1-73CA-9A68827E37E4}"/>
                </a:ext>
              </a:extLst>
            </p:cNvPr>
            <p:cNvCxnSpPr>
              <a:cxnSpLocks/>
            </p:cNvCxnSpPr>
            <p:nvPr/>
          </p:nvCxnSpPr>
          <p:spPr>
            <a:xfrm>
              <a:off x="1860540" y="3109347"/>
              <a:ext cx="495296" cy="0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54FC6858-5B02-0D20-4183-1F159870552D}"/>
                </a:ext>
              </a:extLst>
            </p:cNvPr>
            <p:cNvCxnSpPr>
              <a:cxnSpLocks/>
            </p:cNvCxnSpPr>
            <p:nvPr/>
          </p:nvCxnSpPr>
          <p:spPr>
            <a:xfrm>
              <a:off x="2851132" y="2614048"/>
              <a:ext cx="495296" cy="0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2199B173-A512-CA03-B6CE-A3A1F62052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51132" y="2614048"/>
              <a:ext cx="495296" cy="495295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7450AB93-199C-AFB8-BE32-F646B08510F1}"/>
                </a:ext>
              </a:extLst>
            </p:cNvPr>
            <p:cNvCxnSpPr>
              <a:cxnSpLocks/>
            </p:cNvCxnSpPr>
            <p:nvPr/>
          </p:nvCxnSpPr>
          <p:spPr>
            <a:xfrm>
              <a:off x="2851132" y="3109343"/>
              <a:ext cx="495296" cy="0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6E1BC9C5-2209-F364-46C8-C19623C04B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6428" y="2614046"/>
              <a:ext cx="495296" cy="495297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39AAC76-BD70-863A-2590-83449036C359}"/>
                </a:ext>
              </a:extLst>
            </p:cNvPr>
            <p:cNvCxnSpPr>
              <a:cxnSpLocks/>
            </p:cNvCxnSpPr>
            <p:nvPr/>
          </p:nvCxnSpPr>
          <p:spPr>
            <a:xfrm>
              <a:off x="3841724" y="2614044"/>
              <a:ext cx="495296" cy="0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36CF633E-2D3E-6119-841E-2095691502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1724" y="2614044"/>
              <a:ext cx="495296" cy="495295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AC45C2EE-9A93-1967-BE51-E91AB46C760B}"/>
                </a:ext>
              </a:extLst>
            </p:cNvPr>
            <p:cNvCxnSpPr>
              <a:cxnSpLocks/>
            </p:cNvCxnSpPr>
            <p:nvPr/>
          </p:nvCxnSpPr>
          <p:spPr>
            <a:xfrm>
              <a:off x="3841724" y="3109339"/>
              <a:ext cx="495296" cy="0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B0D1CB1D-FCBF-2EA2-4DBF-79889460E7E9}"/>
                </a:ext>
              </a:extLst>
            </p:cNvPr>
            <p:cNvCxnSpPr>
              <a:cxnSpLocks/>
            </p:cNvCxnSpPr>
            <p:nvPr/>
          </p:nvCxnSpPr>
          <p:spPr>
            <a:xfrm>
              <a:off x="869948" y="4603739"/>
              <a:ext cx="495296" cy="0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DFADF87C-E1FA-26AE-841A-4C6FA4CBAF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9948" y="4603739"/>
              <a:ext cx="495296" cy="495295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9727F834-2FC2-7F7A-2349-459B4DA1D1EC}"/>
                </a:ext>
              </a:extLst>
            </p:cNvPr>
            <p:cNvCxnSpPr>
              <a:cxnSpLocks/>
            </p:cNvCxnSpPr>
            <p:nvPr/>
          </p:nvCxnSpPr>
          <p:spPr>
            <a:xfrm>
              <a:off x="869948" y="5099034"/>
              <a:ext cx="495296" cy="0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9C36A118-CF3B-F771-5468-C7B6B0F6B3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65244" y="4603737"/>
              <a:ext cx="495296" cy="495297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50AB5005-7DD5-73B6-B813-B746D7A8B6EE}"/>
                </a:ext>
              </a:extLst>
            </p:cNvPr>
            <p:cNvCxnSpPr>
              <a:cxnSpLocks/>
            </p:cNvCxnSpPr>
            <p:nvPr/>
          </p:nvCxnSpPr>
          <p:spPr>
            <a:xfrm>
              <a:off x="1860540" y="4603736"/>
              <a:ext cx="495296" cy="0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E3533977-210D-D0C4-4B64-FF80F71DA4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0540" y="4603736"/>
              <a:ext cx="495296" cy="495295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1EECA6D3-470F-C6C4-660E-17FDB74EE107}"/>
                </a:ext>
              </a:extLst>
            </p:cNvPr>
            <p:cNvCxnSpPr>
              <a:cxnSpLocks/>
            </p:cNvCxnSpPr>
            <p:nvPr/>
          </p:nvCxnSpPr>
          <p:spPr>
            <a:xfrm>
              <a:off x="1860540" y="5099031"/>
              <a:ext cx="495296" cy="0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7A8438D0-A00B-8925-7D7E-CB1787105AB1}"/>
                </a:ext>
              </a:extLst>
            </p:cNvPr>
            <p:cNvCxnSpPr>
              <a:cxnSpLocks/>
            </p:cNvCxnSpPr>
            <p:nvPr/>
          </p:nvCxnSpPr>
          <p:spPr>
            <a:xfrm>
              <a:off x="2851132" y="4603733"/>
              <a:ext cx="495296" cy="0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21CCE9EF-7A96-3D06-25EC-ED5FBF6DBC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51132" y="4603733"/>
              <a:ext cx="495296" cy="495295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2B29F40F-9D4F-DF1C-3F38-40214CEB6139}"/>
                </a:ext>
              </a:extLst>
            </p:cNvPr>
            <p:cNvCxnSpPr>
              <a:cxnSpLocks/>
            </p:cNvCxnSpPr>
            <p:nvPr/>
          </p:nvCxnSpPr>
          <p:spPr>
            <a:xfrm>
              <a:off x="2851132" y="5099028"/>
              <a:ext cx="495296" cy="0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364E8F84-6ED6-3D8B-8D46-6EFB69A003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6428" y="4603731"/>
              <a:ext cx="495296" cy="495297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21850A3F-FD93-EF72-B550-B176B2372D27}"/>
                </a:ext>
              </a:extLst>
            </p:cNvPr>
            <p:cNvCxnSpPr>
              <a:cxnSpLocks/>
            </p:cNvCxnSpPr>
            <p:nvPr/>
          </p:nvCxnSpPr>
          <p:spPr>
            <a:xfrm>
              <a:off x="3841724" y="4603730"/>
              <a:ext cx="495296" cy="0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D2EC4F5B-DF63-B811-2373-F12ACA6192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1724" y="4603730"/>
              <a:ext cx="495296" cy="495295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420F7A24-A093-17F8-79D7-085A099C62C2}"/>
                </a:ext>
              </a:extLst>
            </p:cNvPr>
            <p:cNvCxnSpPr>
              <a:cxnSpLocks/>
            </p:cNvCxnSpPr>
            <p:nvPr/>
          </p:nvCxnSpPr>
          <p:spPr>
            <a:xfrm>
              <a:off x="3841724" y="5099025"/>
              <a:ext cx="495296" cy="0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CB36BB36-EFF9-1D92-AD62-D40F504A76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51132" y="2127249"/>
              <a:ext cx="1485888" cy="486795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E4F0DEC2-8D74-FFF1-AFBB-F90CF502A1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9948" y="3105085"/>
              <a:ext cx="3467072" cy="508052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70C5CC6E-42D3-0AB6-2962-15095D8BAB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9948" y="4108433"/>
              <a:ext cx="1485888" cy="488918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B590CD5D-08AD-9B9E-2ACE-DBCB13F09E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55836" y="3606755"/>
              <a:ext cx="495296" cy="1485892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341C5715-36CB-4693-1F9C-1C9364B009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51132" y="4108433"/>
              <a:ext cx="1485888" cy="495297"/>
            </a:xfrm>
            <a:prstGeom prst="line">
              <a:avLst/>
            </a:prstGeom>
            <a:ln w="12700">
              <a:solidFill>
                <a:srgbClr val="FF0000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3" name="Isosceles Triangle 212">
            <a:extLst>
              <a:ext uri="{FF2B5EF4-FFF2-40B4-BE49-F238E27FC236}">
                <a16:creationId xmlns:a16="http://schemas.microsoft.com/office/drawing/2014/main" id="{7A8CA211-4201-6FEF-92D4-23AC7D223F52}"/>
              </a:ext>
            </a:extLst>
          </p:cNvPr>
          <p:cNvSpPr/>
          <p:nvPr/>
        </p:nvSpPr>
        <p:spPr>
          <a:xfrm>
            <a:off x="582144" y="2227630"/>
            <a:ext cx="464595" cy="482742"/>
          </a:xfrm>
          <a:prstGeom prst="triangl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14" name="Isosceles Triangle 213">
            <a:extLst>
              <a:ext uri="{FF2B5EF4-FFF2-40B4-BE49-F238E27FC236}">
                <a16:creationId xmlns:a16="http://schemas.microsoft.com/office/drawing/2014/main" id="{AD60BD52-DE20-2B83-2350-5A738156D0EA}"/>
              </a:ext>
            </a:extLst>
          </p:cNvPr>
          <p:cNvSpPr/>
          <p:nvPr/>
        </p:nvSpPr>
        <p:spPr>
          <a:xfrm rot="19122783">
            <a:off x="1083473" y="2236019"/>
            <a:ext cx="464595" cy="48274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15" name="Isosceles Triangle 214">
            <a:extLst>
              <a:ext uri="{FF2B5EF4-FFF2-40B4-BE49-F238E27FC236}">
                <a16:creationId xmlns:a16="http://schemas.microsoft.com/office/drawing/2014/main" id="{1C4E07C8-0D9B-A495-B4F0-BE989F5BA789}"/>
              </a:ext>
            </a:extLst>
          </p:cNvPr>
          <p:cNvSpPr/>
          <p:nvPr/>
        </p:nvSpPr>
        <p:spPr>
          <a:xfrm rot="19122783">
            <a:off x="796667" y="2895956"/>
            <a:ext cx="879515" cy="97578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216" name="Isosceles Triangle 215">
            <a:extLst>
              <a:ext uri="{FF2B5EF4-FFF2-40B4-BE49-F238E27FC236}">
                <a16:creationId xmlns:a16="http://schemas.microsoft.com/office/drawing/2014/main" id="{AD09B809-813C-F19E-C6A8-68EE0A11B80E}"/>
              </a:ext>
            </a:extLst>
          </p:cNvPr>
          <p:cNvSpPr/>
          <p:nvPr/>
        </p:nvSpPr>
        <p:spPr>
          <a:xfrm rot="892765">
            <a:off x="3448857" y="2385743"/>
            <a:ext cx="879515" cy="975787"/>
          </a:xfrm>
          <a:prstGeom prst="triangl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17" name="Isosceles Triangle 216">
            <a:extLst>
              <a:ext uri="{FF2B5EF4-FFF2-40B4-BE49-F238E27FC236}">
                <a16:creationId xmlns:a16="http://schemas.microsoft.com/office/drawing/2014/main" id="{63E9B60E-978C-BA47-7241-BA9A72DEB3B2}"/>
              </a:ext>
            </a:extLst>
          </p:cNvPr>
          <p:cNvSpPr/>
          <p:nvPr/>
        </p:nvSpPr>
        <p:spPr>
          <a:xfrm rot="2475906">
            <a:off x="781668" y="4093292"/>
            <a:ext cx="376466" cy="690582"/>
          </a:xfrm>
          <a:prstGeom prst="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19" name="Isosceles Triangle 218">
            <a:extLst>
              <a:ext uri="{FF2B5EF4-FFF2-40B4-BE49-F238E27FC236}">
                <a16:creationId xmlns:a16="http://schemas.microsoft.com/office/drawing/2014/main" id="{54F24F79-1F19-8D3F-3311-8DBE8788EF6C}"/>
              </a:ext>
            </a:extLst>
          </p:cNvPr>
          <p:cNvSpPr/>
          <p:nvPr/>
        </p:nvSpPr>
        <p:spPr>
          <a:xfrm rot="8374451">
            <a:off x="3281330" y="2420592"/>
            <a:ext cx="251272" cy="261087"/>
          </a:xfrm>
          <a:prstGeom prst="triangl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0" name="Isosceles Triangle 219">
            <a:extLst>
              <a:ext uri="{FF2B5EF4-FFF2-40B4-BE49-F238E27FC236}">
                <a16:creationId xmlns:a16="http://schemas.microsoft.com/office/drawing/2014/main" id="{A637D4AF-21BD-96B1-0008-2BEB98BE8D7F}"/>
              </a:ext>
            </a:extLst>
          </p:cNvPr>
          <p:cNvSpPr/>
          <p:nvPr/>
        </p:nvSpPr>
        <p:spPr>
          <a:xfrm rot="4539860">
            <a:off x="2221832" y="3965587"/>
            <a:ext cx="251272" cy="261087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1" name="Isosceles Triangle 220">
            <a:extLst>
              <a:ext uri="{FF2B5EF4-FFF2-40B4-BE49-F238E27FC236}">
                <a16:creationId xmlns:a16="http://schemas.microsoft.com/office/drawing/2014/main" id="{F3D10260-AA35-2A0D-FAC4-3F0DCEC091F8}"/>
              </a:ext>
            </a:extLst>
          </p:cNvPr>
          <p:cNvSpPr/>
          <p:nvPr/>
        </p:nvSpPr>
        <p:spPr>
          <a:xfrm rot="19817832">
            <a:off x="659624" y="5514496"/>
            <a:ext cx="376466" cy="690582"/>
          </a:xfrm>
          <a:prstGeom prst="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2" name="Isosceles Triangle 221">
            <a:extLst>
              <a:ext uri="{FF2B5EF4-FFF2-40B4-BE49-F238E27FC236}">
                <a16:creationId xmlns:a16="http://schemas.microsoft.com/office/drawing/2014/main" id="{99EFDE3A-7DBF-1838-8595-D2378F5D35F4}"/>
              </a:ext>
            </a:extLst>
          </p:cNvPr>
          <p:cNvSpPr/>
          <p:nvPr/>
        </p:nvSpPr>
        <p:spPr>
          <a:xfrm rot="2345084">
            <a:off x="2237816" y="5329943"/>
            <a:ext cx="251272" cy="261087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3" name="Isosceles Triangle 222">
            <a:extLst>
              <a:ext uri="{FF2B5EF4-FFF2-40B4-BE49-F238E27FC236}">
                <a16:creationId xmlns:a16="http://schemas.microsoft.com/office/drawing/2014/main" id="{D9F10AD0-49E0-1DBA-47EB-E83FF9891F31}"/>
              </a:ext>
            </a:extLst>
          </p:cNvPr>
          <p:cNvSpPr/>
          <p:nvPr/>
        </p:nvSpPr>
        <p:spPr>
          <a:xfrm rot="17497041">
            <a:off x="2351290" y="4504063"/>
            <a:ext cx="879515" cy="975787"/>
          </a:xfrm>
          <a:prstGeom prst="triangl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4" name="Isosceles Triangle 223">
            <a:extLst>
              <a:ext uri="{FF2B5EF4-FFF2-40B4-BE49-F238E27FC236}">
                <a16:creationId xmlns:a16="http://schemas.microsoft.com/office/drawing/2014/main" id="{24D5BD98-8B6E-40B1-4ED2-BB28007039E6}"/>
              </a:ext>
            </a:extLst>
          </p:cNvPr>
          <p:cNvSpPr/>
          <p:nvPr/>
        </p:nvSpPr>
        <p:spPr>
          <a:xfrm rot="254152">
            <a:off x="3655111" y="4300896"/>
            <a:ext cx="251272" cy="261087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5" name="Isosceles Triangle 224">
            <a:extLst>
              <a:ext uri="{FF2B5EF4-FFF2-40B4-BE49-F238E27FC236}">
                <a16:creationId xmlns:a16="http://schemas.microsoft.com/office/drawing/2014/main" id="{7A02823C-B85A-9EE6-43C0-026600598844}"/>
              </a:ext>
            </a:extLst>
          </p:cNvPr>
          <p:cNvSpPr/>
          <p:nvPr/>
        </p:nvSpPr>
        <p:spPr>
          <a:xfrm rot="20921708">
            <a:off x="3609426" y="5192546"/>
            <a:ext cx="464595" cy="48274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6" name="Isosceles Triangle 225">
            <a:extLst>
              <a:ext uri="{FF2B5EF4-FFF2-40B4-BE49-F238E27FC236}">
                <a16:creationId xmlns:a16="http://schemas.microsoft.com/office/drawing/2014/main" id="{B3E108D9-C833-8039-0E0A-0707F3849241}"/>
              </a:ext>
            </a:extLst>
          </p:cNvPr>
          <p:cNvSpPr/>
          <p:nvPr/>
        </p:nvSpPr>
        <p:spPr>
          <a:xfrm rot="2138447">
            <a:off x="4132181" y="5754763"/>
            <a:ext cx="464595" cy="482742"/>
          </a:xfrm>
          <a:prstGeom prst="triangl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7" name="Isosceles Triangle 226">
            <a:extLst>
              <a:ext uri="{FF2B5EF4-FFF2-40B4-BE49-F238E27FC236}">
                <a16:creationId xmlns:a16="http://schemas.microsoft.com/office/drawing/2014/main" id="{24D1E59F-EA18-68C4-D87E-CE31869EB159}"/>
              </a:ext>
            </a:extLst>
          </p:cNvPr>
          <p:cNvSpPr/>
          <p:nvPr/>
        </p:nvSpPr>
        <p:spPr>
          <a:xfrm rot="3190233">
            <a:off x="1342503" y="5974065"/>
            <a:ext cx="251272" cy="261087"/>
          </a:xfrm>
          <a:prstGeom prst="triangl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8" name="Isosceles Triangle 227">
            <a:extLst>
              <a:ext uri="{FF2B5EF4-FFF2-40B4-BE49-F238E27FC236}">
                <a16:creationId xmlns:a16="http://schemas.microsoft.com/office/drawing/2014/main" id="{82709082-8222-EC52-F811-FC03F2A013A9}"/>
              </a:ext>
            </a:extLst>
          </p:cNvPr>
          <p:cNvSpPr/>
          <p:nvPr/>
        </p:nvSpPr>
        <p:spPr>
          <a:xfrm rot="1149827">
            <a:off x="1238769" y="5434222"/>
            <a:ext cx="1177306" cy="180758"/>
          </a:xfrm>
          <a:prstGeom prst="triangl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9" name="Isosceles Triangle 228">
            <a:extLst>
              <a:ext uri="{FF2B5EF4-FFF2-40B4-BE49-F238E27FC236}">
                <a16:creationId xmlns:a16="http://schemas.microsoft.com/office/drawing/2014/main" id="{553F4A46-9A4D-70CF-756F-DA2BC2EA9A1D}"/>
              </a:ext>
            </a:extLst>
          </p:cNvPr>
          <p:cNvSpPr/>
          <p:nvPr/>
        </p:nvSpPr>
        <p:spPr>
          <a:xfrm rot="19122783">
            <a:off x="2276765" y="4311716"/>
            <a:ext cx="251272" cy="261087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30" name="Isosceles Triangle 229">
            <a:extLst>
              <a:ext uri="{FF2B5EF4-FFF2-40B4-BE49-F238E27FC236}">
                <a16:creationId xmlns:a16="http://schemas.microsoft.com/office/drawing/2014/main" id="{4428D6D7-99A5-AC1C-8BBF-B48B8BB5791A}"/>
              </a:ext>
            </a:extLst>
          </p:cNvPr>
          <p:cNvSpPr/>
          <p:nvPr/>
        </p:nvSpPr>
        <p:spPr>
          <a:xfrm rot="20599147">
            <a:off x="2098510" y="2765392"/>
            <a:ext cx="251272" cy="261087"/>
          </a:xfrm>
          <a:prstGeom prst="triangl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31" name="Isosceles Triangle 230">
            <a:extLst>
              <a:ext uri="{FF2B5EF4-FFF2-40B4-BE49-F238E27FC236}">
                <a16:creationId xmlns:a16="http://schemas.microsoft.com/office/drawing/2014/main" id="{0079A03B-9EB8-CAE0-1356-A8542B05E067}"/>
              </a:ext>
            </a:extLst>
          </p:cNvPr>
          <p:cNvSpPr/>
          <p:nvPr/>
        </p:nvSpPr>
        <p:spPr>
          <a:xfrm rot="20599147">
            <a:off x="3748066" y="3500256"/>
            <a:ext cx="251272" cy="261087"/>
          </a:xfrm>
          <a:prstGeom prst="triangl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32" name="Isosceles Triangle 231">
            <a:extLst>
              <a:ext uri="{FF2B5EF4-FFF2-40B4-BE49-F238E27FC236}">
                <a16:creationId xmlns:a16="http://schemas.microsoft.com/office/drawing/2014/main" id="{53A8870E-A1AD-D265-510C-34142A332D9F}"/>
              </a:ext>
            </a:extLst>
          </p:cNvPr>
          <p:cNvSpPr/>
          <p:nvPr/>
        </p:nvSpPr>
        <p:spPr>
          <a:xfrm rot="19122783">
            <a:off x="2215354" y="2319441"/>
            <a:ext cx="251272" cy="261087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D6A604-3E08-B2E6-9C94-9A0DD175BD52}"/>
              </a:ext>
            </a:extLst>
          </p:cNvPr>
          <p:cNvSpPr/>
          <p:nvPr/>
        </p:nvSpPr>
        <p:spPr>
          <a:xfrm>
            <a:off x="6206688" y="5490314"/>
            <a:ext cx="274730" cy="274730"/>
          </a:xfrm>
          <a:prstGeom prst="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DE0938-4F4B-B271-F76F-CF14FAB644B7}"/>
              </a:ext>
            </a:extLst>
          </p:cNvPr>
          <p:cNvSpPr/>
          <p:nvPr/>
        </p:nvSpPr>
        <p:spPr>
          <a:xfrm>
            <a:off x="8077138" y="5498541"/>
            <a:ext cx="274730" cy="274730"/>
          </a:xfrm>
          <a:prstGeom prst="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E14F78-2B1C-46F0-FBDE-7E93B5A4958E}"/>
              </a:ext>
            </a:extLst>
          </p:cNvPr>
          <p:cNvSpPr/>
          <p:nvPr/>
        </p:nvSpPr>
        <p:spPr>
          <a:xfrm>
            <a:off x="7395468" y="5442904"/>
            <a:ext cx="274730" cy="274730"/>
          </a:xfrm>
          <a:prstGeom prst="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1DB989-E838-88B7-1ECA-7DFB6A86A30A}"/>
              </a:ext>
            </a:extLst>
          </p:cNvPr>
          <p:cNvSpPr/>
          <p:nvPr/>
        </p:nvSpPr>
        <p:spPr>
          <a:xfrm>
            <a:off x="9138263" y="5571185"/>
            <a:ext cx="274730" cy="274730"/>
          </a:xfrm>
          <a:prstGeom prst="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811E8A-7CB1-6A16-C26E-863F93F64C12}"/>
              </a:ext>
            </a:extLst>
          </p:cNvPr>
          <p:cNvSpPr/>
          <p:nvPr/>
        </p:nvSpPr>
        <p:spPr>
          <a:xfrm>
            <a:off x="9538630" y="4447819"/>
            <a:ext cx="274730" cy="274730"/>
          </a:xfrm>
          <a:prstGeom prst="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0C78BC-8FCD-A882-468E-421001370D36}"/>
              </a:ext>
            </a:extLst>
          </p:cNvPr>
          <p:cNvSpPr/>
          <p:nvPr/>
        </p:nvSpPr>
        <p:spPr>
          <a:xfrm>
            <a:off x="10658860" y="4510924"/>
            <a:ext cx="274730" cy="274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8E4EF9-61E5-3764-9E14-A2632DA7B86E}"/>
              </a:ext>
            </a:extLst>
          </p:cNvPr>
          <p:cNvSpPr/>
          <p:nvPr/>
        </p:nvSpPr>
        <p:spPr>
          <a:xfrm>
            <a:off x="6856655" y="4447819"/>
            <a:ext cx="274730" cy="274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B0C881-BFEF-D9C6-BF92-EFFF8818423E}"/>
              </a:ext>
            </a:extLst>
          </p:cNvPr>
          <p:cNvSpPr/>
          <p:nvPr/>
        </p:nvSpPr>
        <p:spPr>
          <a:xfrm>
            <a:off x="10070472" y="3428684"/>
            <a:ext cx="274730" cy="274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873C64-45F7-F319-B3EA-0121785B75CC}"/>
              </a:ext>
            </a:extLst>
          </p:cNvPr>
          <p:cNvSpPr/>
          <p:nvPr/>
        </p:nvSpPr>
        <p:spPr>
          <a:xfrm>
            <a:off x="8637064" y="4510924"/>
            <a:ext cx="274730" cy="274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436B52-FBD8-7B90-AA2B-166366430730}"/>
              </a:ext>
            </a:extLst>
          </p:cNvPr>
          <p:cNvSpPr/>
          <p:nvPr/>
        </p:nvSpPr>
        <p:spPr>
          <a:xfrm>
            <a:off x="7842207" y="3504661"/>
            <a:ext cx="274730" cy="274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DD2DED-622A-848B-2B81-1111DA42F12A}"/>
              </a:ext>
            </a:extLst>
          </p:cNvPr>
          <p:cNvSpPr/>
          <p:nvPr/>
        </p:nvSpPr>
        <p:spPr>
          <a:xfrm>
            <a:off x="9068925" y="2321841"/>
            <a:ext cx="274730" cy="274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C3914631-8B00-9D97-39C6-4A7D2130ED88}"/>
              </a:ext>
            </a:extLst>
          </p:cNvPr>
          <p:cNvCxnSpPr>
            <a:stCxn id="13" idx="2"/>
            <a:endCxn id="12" idx="0"/>
          </p:cNvCxnSpPr>
          <p:nvPr/>
        </p:nvCxnSpPr>
        <p:spPr>
          <a:xfrm rot="5400000">
            <a:off x="8138886" y="2437257"/>
            <a:ext cx="908090" cy="1226718"/>
          </a:xfrm>
          <a:prstGeom prst="curvedConnector3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0EA26B31-83B2-CC49-C442-B24108F9D549}"/>
              </a:ext>
            </a:extLst>
          </p:cNvPr>
          <p:cNvCxnSpPr>
            <a:stCxn id="13" idx="2"/>
            <a:endCxn id="10" idx="0"/>
          </p:cNvCxnSpPr>
          <p:nvPr/>
        </p:nvCxnSpPr>
        <p:spPr>
          <a:xfrm rot="16200000" flipH="1">
            <a:off x="9291007" y="2511853"/>
            <a:ext cx="832113" cy="1001547"/>
          </a:xfrm>
          <a:prstGeom prst="curvedConnector3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34C4F35A-3852-F721-F4DD-6DE0EAEBB976}"/>
              </a:ext>
            </a:extLst>
          </p:cNvPr>
          <p:cNvCxnSpPr>
            <a:cxnSpLocks/>
            <a:stCxn id="12" idx="2"/>
            <a:endCxn id="9" idx="0"/>
          </p:cNvCxnSpPr>
          <p:nvPr/>
        </p:nvCxnSpPr>
        <p:spPr>
          <a:xfrm rot="5400000">
            <a:off x="7152582" y="3620829"/>
            <a:ext cx="668428" cy="985552"/>
          </a:xfrm>
          <a:prstGeom prst="curved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C8766C7B-30B8-A635-4430-7D70AF3B2118}"/>
              </a:ext>
            </a:extLst>
          </p:cNvPr>
          <p:cNvCxnSpPr>
            <a:cxnSpLocks/>
            <a:stCxn id="12" idx="2"/>
            <a:endCxn id="11" idx="0"/>
          </p:cNvCxnSpPr>
          <p:nvPr/>
        </p:nvCxnSpPr>
        <p:spPr>
          <a:xfrm rot="16200000" flipH="1">
            <a:off x="8011234" y="3747728"/>
            <a:ext cx="731533" cy="794857"/>
          </a:xfrm>
          <a:prstGeom prst="curvedConnector3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631AA5DC-882D-995F-0055-ADAE7BFCB9E5}"/>
              </a:ext>
            </a:extLst>
          </p:cNvPr>
          <p:cNvCxnSpPr>
            <a:cxnSpLocks/>
            <a:stCxn id="10" idx="2"/>
            <a:endCxn id="7" idx="0"/>
          </p:cNvCxnSpPr>
          <p:nvPr/>
        </p:nvCxnSpPr>
        <p:spPr>
          <a:xfrm rot="5400000">
            <a:off x="9569714" y="3809695"/>
            <a:ext cx="744405" cy="531842"/>
          </a:xfrm>
          <a:prstGeom prst="curved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id="{9BF26BE7-2A5C-2E1A-5752-46ECDCD76ABD}"/>
              </a:ext>
            </a:extLst>
          </p:cNvPr>
          <p:cNvCxnSpPr>
            <a:cxnSpLocks/>
            <a:stCxn id="10" idx="2"/>
            <a:endCxn id="8" idx="0"/>
          </p:cNvCxnSpPr>
          <p:nvPr/>
        </p:nvCxnSpPr>
        <p:spPr>
          <a:xfrm rot="16200000" flipH="1">
            <a:off x="10098276" y="3812975"/>
            <a:ext cx="807510" cy="588388"/>
          </a:xfrm>
          <a:prstGeom prst="curved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A8C5951E-A49A-9BAA-8BF8-4FAC558B3FA4}"/>
              </a:ext>
            </a:extLst>
          </p:cNvPr>
          <p:cNvCxnSpPr>
            <a:cxnSpLocks/>
            <a:stCxn id="11" idx="2"/>
            <a:endCxn id="6" idx="0"/>
          </p:cNvCxnSpPr>
          <p:nvPr/>
        </p:nvCxnSpPr>
        <p:spPr>
          <a:xfrm rot="16200000" flipH="1">
            <a:off x="8632263" y="4927819"/>
            <a:ext cx="785531" cy="501199"/>
          </a:xfrm>
          <a:prstGeom prst="curved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Curved 36">
            <a:extLst>
              <a:ext uri="{FF2B5EF4-FFF2-40B4-BE49-F238E27FC236}">
                <a16:creationId xmlns:a16="http://schemas.microsoft.com/office/drawing/2014/main" id="{31B96981-A24B-7474-918F-EAE48CF6388E}"/>
              </a:ext>
            </a:extLst>
          </p:cNvPr>
          <p:cNvCxnSpPr>
            <a:cxnSpLocks/>
            <a:stCxn id="11" idx="2"/>
            <a:endCxn id="3" idx="0"/>
          </p:cNvCxnSpPr>
          <p:nvPr/>
        </p:nvCxnSpPr>
        <p:spPr>
          <a:xfrm rot="5400000">
            <a:off x="8138023" y="4862134"/>
            <a:ext cx="712887" cy="559926"/>
          </a:xfrm>
          <a:prstGeom prst="curvedConnector3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or: Curved 37">
            <a:extLst>
              <a:ext uri="{FF2B5EF4-FFF2-40B4-BE49-F238E27FC236}">
                <a16:creationId xmlns:a16="http://schemas.microsoft.com/office/drawing/2014/main" id="{D712C4A4-E3F8-5F5F-795D-E98F8F2CC05E}"/>
              </a:ext>
            </a:extLst>
          </p:cNvPr>
          <p:cNvCxnSpPr>
            <a:cxnSpLocks/>
            <a:stCxn id="9" idx="2"/>
            <a:endCxn id="5" idx="0"/>
          </p:cNvCxnSpPr>
          <p:nvPr/>
        </p:nvCxnSpPr>
        <p:spPr>
          <a:xfrm rot="16200000" flipH="1">
            <a:off x="6903249" y="4813319"/>
            <a:ext cx="720355" cy="538813"/>
          </a:xfrm>
          <a:prstGeom prst="curved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or: Curved 87">
            <a:extLst>
              <a:ext uri="{FF2B5EF4-FFF2-40B4-BE49-F238E27FC236}">
                <a16:creationId xmlns:a16="http://schemas.microsoft.com/office/drawing/2014/main" id="{1EF8C3A1-480B-A577-B483-7F49A7C5B5BE}"/>
              </a:ext>
            </a:extLst>
          </p:cNvPr>
          <p:cNvCxnSpPr>
            <a:cxnSpLocks/>
            <a:stCxn id="9" idx="2"/>
            <a:endCxn id="2" idx="0"/>
          </p:cNvCxnSpPr>
          <p:nvPr/>
        </p:nvCxnSpPr>
        <p:spPr>
          <a:xfrm rot="5400000">
            <a:off x="6285155" y="4781448"/>
            <a:ext cx="767765" cy="649967"/>
          </a:xfrm>
          <a:prstGeom prst="curved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66A1E4FA-C159-1BFA-A1D3-182C555C52DD}"/>
              </a:ext>
            </a:extLst>
          </p:cNvPr>
          <p:cNvSpPr txBox="1"/>
          <p:nvPr/>
        </p:nvSpPr>
        <p:spPr>
          <a:xfrm>
            <a:off x="8550453" y="1952265"/>
            <a:ext cx="1863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Subset BVH</a:t>
            </a:r>
            <a:endParaRPr lang="en-DE" dirty="0"/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022B565D-4DA1-DD06-56FC-13732B598D48}"/>
              </a:ext>
            </a:extLst>
          </p:cNvPr>
          <p:cNvCxnSpPr>
            <a:cxnSpLocks/>
          </p:cNvCxnSpPr>
          <p:nvPr/>
        </p:nvCxnSpPr>
        <p:spPr>
          <a:xfrm>
            <a:off x="4263061" y="3317117"/>
            <a:ext cx="3047526" cy="211899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30F3AB68-42A9-0592-780A-2C3C9E8EEB67}"/>
              </a:ext>
            </a:extLst>
          </p:cNvPr>
          <p:cNvSpPr txBox="1"/>
          <p:nvPr/>
        </p:nvSpPr>
        <p:spPr>
          <a:xfrm rot="2083002">
            <a:off x="4875701" y="4024534"/>
            <a:ext cx="1863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Backreference</a:t>
            </a:r>
            <a:endParaRPr lang="en-DE" dirty="0"/>
          </a:p>
        </p:txBody>
      </p:sp>
      <p:sp>
        <p:nvSpPr>
          <p:cNvPr id="250" name="Isosceles Triangle 249">
            <a:extLst>
              <a:ext uri="{FF2B5EF4-FFF2-40B4-BE49-F238E27FC236}">
                <a16:creationId xmlns:a16="http://schemas.microsoft.com/office/drawing/2014/main" id="{B612F808-A274-E3FD-DBC2-150F489E5B6C}"/>
              </a:ext>
            </a:extLst>
          </p:cNvPr>
          <p:cNvSpPr/>
          <p:nvPr/>
        </p:nvSpPr>
        <p:spPr>
          <a:xfrm rot="21346631">
            <a:off x="716725" y="4914343"/>
            <a:ext cx="1177306" cy="180758"/>
          </a:xfrm>
          <a:prstGeom prst="triangl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251" name="Rectangle 250">
            <a:extLst>
              <a:ext uri="{FF2B5EF4-FFF2-40B4-BE49-F238E27FC236}">
                <a16:creationId xmlns:a16="http://schemas.microsoft.com/office/drawing/2014/main" id="{7A339BB0-C5FF-8607-2F85-95F10A4A1A82}"/>
              </a:ext>
            </a:extLst>
          </p:cNvPr>
          <p:cNvSpPr/>
          <p:nvPr/>
        </p:nvSpPr>
        <p:spPr>
          <a:xfrm>
            <a:off x="3687345" y="3462335"/>
            <a:ext cx="454241" cy="3842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43279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" dur="indefinite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" dur="indefinite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3" dur="indefinite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6" dur="indefinite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9" dur="indefinite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2" dur="indefinite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5" dur="indefinite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8" dur="indefinite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1" dur="indefinite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4" dur="indefinite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7" dur="indefinite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0" dur="indefinite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3" dur="indefinite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6" dur="indefinite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mph" presetSubtype="0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8" dur="indefinite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8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0" animBg="1"/>
      <p:bldP spid="219" grpId="0" animBg="1"/>
      <p:bldP spid="220" grpId="0" animBg="1"/>
      <p:bldP spid="222" grpId="0" animBg="1"/>
      <p:bldP spid="224" grpId="0" animBg="1"/>
      <p:bldP spid="225" grpId="0" animBg="1"/>
      <p:bldP spid="227" grpId="0" animBg="1"/>
      <p:bldP spid="229" grpId="0" animBg="1"/>
      <p:bldP spid="230" grpId="0" animBg="1"/>
      <p:bldP spid="231" grpId="0" animBg="1"/>
      <p:bldP spid="231" grpId="1" animBg="1"/>
      <p:bldP spid="231" grpId="2" animBg="1"/>
      <p:bldP spid="231" grpId="3" animBg="1"/>
      <p:bldP spid="232" grpId="0" animBg="1"/>
      <p:bldP spid="91" grpId="0"/>
      <p:bldP spid="250" grpId="0" animBg="1"/>
      <p:bldP spid="25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03946-F2FC-566A-5AA3-4560C7AED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C43FBD-F6D7-491C-F8D7-CDA983B18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21</a:t>
            </a:fld>
            <a:endParaRPr lang="en-DE" dirty="0"/>
          </a:p>
        </p:txBody>
      </p:sp>
      <p:pic>
        <p:nvPicPr>
          <p:cNvPr id="8" name="2022-12-21 15-17-41">
            <a:hlinkClick r:id="" action="ppaction://media"/>
            <a:extLst>
              <a:ext uri="{FF2B5EF4-FFF2-40B4-BE49-F238E27FC236}">
                <a16:creationId xmlns:a16="http://schemas.microsoft.com/office/drawing/2014/main" id="{3C053B18-3064-CBAD-B3C0-4C0BDB9CE1D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B37320-7715-C66A-C131-94AABA81089A}"/>
              </a:ext>
            </a:extLst>
          </p:cNvPr>
          <p:cNvSpPr txBox="1"/>
          <p:nvPr/>
        </p:nvSpPr>
        <p:spPr>
          <a:xfrm>
            <a:off x="111211" y="6239126"/>
            <a:ext cx="63019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2800" dirty="0">
                <a:solidFill>
                  <a:schemeClr val="bg1"/>
                </a:solidFill>
                <a:highlight>
                  <a:srgbClr val="000000"/>
                </a:highlight>
              </a:rPr>
              <a:t> Subset</a:t>
            </a:r>
            <a:r>
              <a:rPr lang="en-US" sz="28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sz="100" dirty="0">
                <a:solidFill>
                  <a:schemeClr val="bg1"/>
                </a:solidFill>
                <a:highlight>
                  <a:srgbClr val="000000"/>
                </a:highlight>
              </a:rPr>
              <a:t>.</a:t>
            </a:r>
            <a:endParaRPr lang="en-DE" sz="100" dirty="0"/>
          </a:p>
        </p:txBody>
      </p:sp>
    </p:spTree>
    <p:extLst>
      <p:ext uri="{BB962C8B-B14F-4D97-AF65-F5344CB8AC3E}">
        <p14:creationId xmlns:p14="http://schemas.microsoft.com/office/powerpoint/2010/main" val="148700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C43FBD-F6D7-491C-F8D7-CDA983B18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22</a:t>
            </a:fld>
            <a:endParaRPr lang="en-DE" dirty="0"/>
          </a:p>
        </p:txBody>
      </p:sp>
      <p:pic>
        <p:nvPicPr>
          <p:cNvPr id="5" name="2022-12-21 15-16-48">
            <a:hlinkClick r:id="" action="ppaction://media"/>
            <a:extLst>
              <a:ext uri="{FF2B5EF4-FFF2-40B4-BE49-F238E27FC236}">
                <a16:creationId xmlns:a16="http://schemas.microsoft.com/office/drawing/2014/main" id="{74CF2288-D96A-CA38-D5BF-E3A14315232C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203113" cy="686435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72DC0E-0FAB-EB92-9D19-A3DFFC739C2E}"/>
              </a:ext>
            </a:extLst>
          </p:cNvPr>
          <p:cNvSpPr txBox="1"/>
          <p:nvPr/>
        </p:nvSpPr>
        <p:spPr>
          <a:xfrm>
            <a:off x="111211" y="6236422"/>
            <a:ext cx="63019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highlight>
                  <a:srgbClr val="000000"/>
                </a:highlight>
              </a:rPr>
              <a:t>Leaf </a:t>
            </a:r>
            <a:r>
              <a:rPr lang="de-DE" sz="2800" dirty="0" err="1">
                <a:solidFill>
                  <a:schemeClr val="bg1"/>
                </a:solidFill>
                <a:highlight>
                  <a:srgbClr val="000000"/>
                </a:highlight>
              </a:rPr>
              <a:t>node</a:t>
            </a:r>
            <a:r>
              <a:rPr lang="de-DE" sz="28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de-DE" sz="2800" dirty="0" err="1">
                <a:solidFill>
                  <a:schemeClr val="bg1"/>
                </a:solidFill>
                <a:highlight>
                  <a:srgbClr val="000000"/>
                </a:highlight>
              </a:rPr>
              <a:t>selection</a:t>
            </a:r>
            <a:endParaRPr lang="en-DE" sz="100" dirty="0"/>
          </a:p>
        </p:txBody>
      </p:sp>
    </p:spTree>
    <p:extLst>
      <p:ext uri="{BB962C8B-B14F-4D97-AF65-F5344CB8AC3E}">
        <p14:creationId xmlns:p14="http://schemas.microsoft.com/office/powerpoint/2010/main" val="184148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7D95D-1807-C956-B7EC-12180310E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Subset BVH Construction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9EEF9-20CE-CC24-7587-1B2F857954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Idea: Operate on subset for first levels to achieve speedup</a:t>
            </a:r>
          </a:p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9C4556-EDD8-69B6-2027-353501FDC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23</a:t>
            </a:fld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AD889D9-FE3E-9082-DC4E-B85A36ED4A08}"/>
                  </a:ext>
                </a:extLst>
              </p:cNvPr>
              <p:cNvSpPr txBox="1"/>
              <p:nvPr/>
            </p:nvSpPr>
            <p:spPr>
              <a:xfrm>
                <a:off x="947509" y="4806608"/>
                <a:ext cx="384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AD889D9-FE3E-9082-DC4E-B85A36ED4A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509" y="4806608"/>
                <a:ext cx="3841375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A953D1E2-6D45-61C6-14F1-945B4081DBC3}"/>
              </a:ext>
            </a:extLst>
          </p:cNvPr>
          <p:cNvSpPr/>
          <p:nvPr/>
        </p:nvSpPr>
        <p:spPr>
          <a:xfrm>
            <a:off x="947510" y="3990130"/>
            <a:ext cx="3841376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B5C81F-4786-1016-7BAA-3D06F274D1CD}"/>
              </a:ext>
            </a:extLst>
          </p:cNvPr>
          <p:cNvSpPr/>
          <p:nvPr/>
        </p:nvSpPr>
        <p:spPr>
          <a:xfrm>
            <a:off x="947509" y="3566483"/>
            <a:ext cx="3841376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14F927-8D9E-1655-9CF8-C92DA619B1C0}"/>
              </a:ext>
            </a:extLst>
          </p:cNvPr>
          <p:cNvSpPr/>
          <p:nvPr/>
        </p:nvSpPr>
        <p:spPr>
          <a:xfrm>
            <a:off x="947509" y="3566483"/>
            <a:ext cx="3841376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61B6B9-2A6C-6BF2-5E23-63A733CE6873}"/>
              </a:ext>
            </a:extLst>
          </p:cNvPr>
          <p:cNvSpPr/>
          <p:nvPr/>
        </p:nvSpPr>
        <p:spPr>
          <a:xfrm>
            <a:off x="2299618" y="3566483"/>
            <a:ext cx="2489266" cy="3619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C8F895-6350-F077-656B-2FF6B15ABB22}"/>
              </a:ext>
            </a:extLst>
          </p:cNvPr>
          <p:cNvSpPr txBox="1"/>
          <p:nvPr/>
        </p:nvSpPr>
        <p:spPr>
          <a:xfrm>
            <a:off x="947509" y="3561360"/>
            <a:ext cx="3841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Level 1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F90CD1-26AB-B419-DFAD-A431118E6388}"/>
              </a:ext>
            </a:extLst>
          </p:cNvPr>
          <p:cNvSpPr/>
          <p:nvPr/>
        </p:nvSpPr>
        <p:spPr>
          <a:xfrm>
            <a:off x="947509" y="3991566"/>
            <a:ext cx="3841376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6D577A-43F2-4C59-D4B9-06050303E29B}"/>
              </a:ext>
            </a:extLst>
          </p:cNvPr>
          <p:cNvSpPr/>
          <p:nvPr/>
        </p:nvSpPr>
        <p:spPr>
          <a:xfrm>
            <a:off x="947509" y="3991566"/>
            <a:ext cx="3841376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963351-0644-7D4A-3BDD-BC16732980F0}"/>
              </a:ext>
            </a:extLst>
          </p:cNvPr>
          <p:cNvSpPr/>
          <p:nvPr/>
        </p:nvSpPr>
        <p:spPr>
          <a:xfrm>
            <a:off x="2299618" y="3991566"/>
            <a:ext cx="2489266" cy="3619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08E28A-0DF0-CE99-DE0A-B15F9727C1CD}"/>
              </a:ext>
            </a:extLst>
          </p:cNvPr>
          <p:cNvSpPr txBox="1"/>
          <p:nvPr/>
        </p:nvSpPr>
        <p:spPr>
          <a:xfrm>
            <a:off x="1109165" y="3986443"/>
            <a:ext cx="3510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Level 2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5362F0-E83F-B890-70AE-1B9693AA4337}"/>
              </a:ext>
            </a:extLst>
          </p:cNvPr>
          <p:cNvSpPr/>
          <p:nvPr/>
        </p:nvSpPr>
        <p:spPr>
          <a:xfrm>
            <a:off x="3462899" y="3991567"/>
            <a:ext cx="1325985" cy="35647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380895-FA7C-A524-DD69-55B1A6CDEC85}"/>
              </a:ext>
            </a:extLst>
          </p:cNvPr>
          <p:cNvSpPr/>
          <p:nvPr/>
        </p:nvSpPr>
        <p:spPr>
          <a:xfrm>
            <a:off x="947508" y="3991567"/>
            <a:ext cx="613213" cy="356478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A560C6-7DBF-A546-4404-9556CAC9F337}"/>
              </a:ext>
            </a:extLst>
          </p:cNvPr>
          <p:cNvSpPr/>
          <p:nvPr/>
        </p:nvSpPr>
        <p:spPr>
          <a:xfrm>
            <a:off x="947510" y="4406005"/>
            <a:ext cx="3841376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0C68C4-7C98-597E-F6B6-5A2C34A9A9F6}"/>
              </a:ext>
            </a:extLst>
          </p:cNvPr>
          <p:cNvSpPr/>
          <p:nvPr/>
        </p:nvSpPr>
        <p:spPr>
          <a:xfrm>
            <a:off x="947509" y="4407441"/>
            <a:ext cx="3841376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1CB37E-D9BA-EB61-8D6F-57C8F32FDF32}"/>
              </a:ext>
            </a:extLst>
          </p:cNvPr>
          <p:cNvSpPr/>
          <p:nvPr/>
        </p:nvSpPr>
        <p:spPr>
          <a:xfrm>
            <a:off x="947509" y="4407441"/>
            <a:ext cx="3841376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560ED3-C3DA-DB79-27E9-68F580E7815D}"/>
              </a:ext>
            </a:extLst>
          </p:cNvPr>
          <p:cNvSpPr/>
          <p:nvPr/>
        </p:nvSpPr>
        <p:spPr>
          <a:xfrm>
            <a:off x="2299618" y="4407441"/>
            <a:ext cx="2489266" cy="3619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CF40EDA-4CDE-94E7-83FC-A8D89FFE2DCD}"/>
              </a:ext>
            </a:extLst>
          </p:cNvPr>
          <p:cNvSpPr/>
          <p:nvPr/>
        </p:nvSpPr>
        <p:spPr>
          <a:xfrm>
            <a:off x="3462899" y="4407442"/>
            <a:ext cx="1325985" cy="35647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99C5DBC-62F4-7754-9811-5B5EA309907E}"/>
              </a:ext>
            </a:extLst>
          </p:cNvPr>
          <p:cNvSpPr/>
          <p:nvPr/>
        </p:nvSpPr>
        <p:spPr>
          <a:xfrm>
            <a:off x="947508" y="4407442"/>
            <a:ext cx="613213" cy="356478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3661283-C9C6-3765-F3EE-3D02B1F6D1C2}"/>
              </a:ext>
            </a:extLst>
          </p:cNvPr>
          <p:cNvSpPr/>
          <p:nvPr/>
        </p:nvSpPr>
        <p:spPr>
          <a:xfrm>
            <a:off x="2299617" y="4412299"/>
            <a:ext cx="613213" cy="35647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B357FAD-BFAA-DE45-02A2-80122B5CD2A3}"/>
              </a:ext>
            </a:extLst>
          </p:cNvPr>
          <p:cNvSpPr/>
          <p:nvPr/>
        </p:nvSpPr>
        <p:spPr>
          <a:xfrm>
            <a:off x="4168452" y="4407442"/>
            <a:ext cx="613213" cy="35647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72811C-42B3-33DF-F174-1CC6CFA85ECF}"/>
              </a:ext>
            </a:extLst>
          </p:cNvPr>
          <p:cNvSpPr txBox="1"/>
          <p:nvPr/>
        </p:nvSpPr>
        <p:spPr>
          <a:xfrm>
            <a:off x="1109165" y="4402318"/>
            <a:ext cx="3510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Level 3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8A23371-60D3-7558-9156-DBBD1732E9A2}"/>
              </a:ext>
            </a:extLst>
          </p:cNvPr>
          <p:cNvSpPr/>
          <p:nvPr/>
        </p:nvSpPr>
        <p:spPr>
          <a:xfrm>
            <a:off x="1847798" y="4407442"/>
            <a:ext cx="444600" cy="356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BF9A8D-24F6-D5CC-99BE-531E0CF90DE2}"/>
              </a:ext>
            </a:extLst>
          </p:cNvPr>
          <p:cNvSpPr/>
          <p:nvPr/>
        </p:nvSpPr>
        <p:spPr>
          <a:xfrm>
            <a:off x="947508" y="4414043"/>
            <a:ext cx="288252" cy="35647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BFD3DA-D259-FF12-01A2-7DB96F246BF1}"/>
              </a:ext>
            </a:extLst>
          </p:cNvPr>
          <p:cNvSpPr/>
          <p:nvPr/>
        </p:nvSpPr>
        <p:spPr>
          <a:xfrm>
            <a:off x="947508" y="3152044"/>
            <a:ext cx="3841376" cy="36195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F4A7663-7602-11D9-8D79-D9E1A00B7577}"/>
              </a:ext>
            </a:extLst>
          </p:cNvPr>
          <p:cNvSpPr/>
          <p:nvPr/>
        </p:nvSpPr>
        <p:spPr>
          <a:xfrm>
            <a:off x="947508" y="5120617"/>
            <a:ext cx="3841376" cy="36195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73000">
                <a:srgbClr val="92D050"/>
              </a:gs>
              <a:gs pos="66000">
                <a:srgbClr val="AC9531"/>
              </a:gs>
              <a:gs pos="49000">
                <a:schemeClr val="accent2">
                  <a:lumMod val="75000"/>
                </a:schemeClr>
              </a:gs>
              <a:gs pos="26000">
                <a:srgbClr val="0070C0"/>
              </a:gs>
              <a:gs pos="93000">
                <a:schemeClr val="accent6">
                  <a:lumMod val="7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N</a:t>
            </a:r>
          </a:p>
        </p:txBody>
      </p:sp>
      <p:sp>
        <p:nvSpPr>
          <p:cNvPr id="55" name="Arrow: Right 54">
            <a:extLst>
              <a:ext uri="{FF2B5EF4-FFF2-40B4-BE49-F238E27FC236}">
                <a16:creationId xmlns:a16="http://schemas.microsoft.com/office/drawing/2014/main" id="{AF54573B-F338-3901-A4C3-3394D7BDD272}"/>
              </a:ext>
            </a:extLst>
          </p:cNvPr>
          <p:cNvSpPr/>
          <p:nvPr/>
        </p:nvSpPr>
        <p:spPr>
          <a:xfrm>
            <a:off x="5449455" y="3871903"/>
            <a:ext cx="1616363" cy="65922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438356E-52B0-A1C8-5E93-CBE468166510}"/>
              </a:ext>
            </a:extLst>
          </p:cNvPr>
          <p:cNvSpPr txBox="1"/>
          <p:nvPr/>
        </p:nvSpPr>
        <p:spPr>
          <a:xfrm>
            <a:off x="947508" y="5546498"/>
            <a:ext cx="3841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Top-down construction</a:t>
            </a:r>
            <a:endParaRPr lang="en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BE126E8-AD61-001B-5906-AC7D04E69831}"/>
                  </a:ext>
                </a:extLst>
              </p:cNvPr>
              <p:cNvSpPr txBox="1"/>
              <p:nvPr/>
            </p:nvSpPr>
            <p:spPr>
              <a:xfrm>
                <a:off x="6705306" y="5401360"/>
                <a:ext cx="384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BE126E8-AD61-001B-5906-AC7D04E698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306" y="5401360"/>
                <a:ext cx="3841375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ectangle 60">
            <a:extLst>
              <a:ext uri="{FF2B5EF4-FFF2-40B4-BE49-F238E27FC236}">
                <a16:creationId xmlns:a16="http://schemas.microsoft.com/office/drawing/2014/main" id="{FA5F2239-FDC2-789B-818A-3B6AD79DBC7E}"/>
              </a:ext>
            </a:extLst>
          </p:cNvPr>
          <p:cNvSpPr/>
          <p:nvPr/>
        </p:nvSpPr>
        <p:spPr>
          <a:xfrm>
            <a:off x="7992779" y="3892159"/>
            <a:ext cx="1282791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1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A3AF5FA-3472-9ABC-F555-AB51510C25E1}"/>
              </a:ext>
            </a:extLst>
          </p:cNvPr>
          <p:cNvSpPr/>
          <p:nvPr/>
        </p:nvSpPr>
        <p:spPr>
          <a:xfrm>
            <a:off x="7992778" y="3468512"/>
            <a:ext cx="1282791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06D1554-5D29-C793-4D49-504947C29786}"/>
              </a:ext>
            </a:extLst>
          </p:cNvPr>
          <p:cNvSpPr/>
          <p:nvPr/>
        </p:nvSpPr>
        <p:spPr>
          <a:xfrm>
            <a:off x="7992778" y="3468512"/>
            <a:ext cx="1282791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9A78098C-64BD-C150-14CA-50CD098C91CB}"/>
              </a:ext>
            </a:extLst>
          </p:cNvPr>
          <p:cNvSpPr/>
          <p:nvPr/>
        </p:nvSpPr>
        <p:spPr>
          <a:xfrm>
            <a:off x="8451197" y="3468512"/>
            <a:ext cx="831267" cy="3619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2FCDCDC-5551-EEB1-C997-A5BA554090EC}"/>
              </a:ext>
            </a:extLst>
          </p:cNvPr>
          <p:cNvSpPr txBox="1"/>
          <p:nvPr/>
        </p:nvSpPr>
        <p:spPr>
          <a:xfrm>
            <a:off x="7992777" y="3463389"/>
            <a:ext cx="1282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Level 1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2FD6DFE-ED29-052D-5D54-454A662DA3D2}"/>
              </a:ext>
            </a:extLst>
          </p:cNvPr>
          <p:cNvSpPr/>
          <p:nvPr/>
        </p:nvSpPr>
        <p:spPr>
          <a:xfrm>
            <a:off x="7992778" y="3893595"/>
            <a:ext cx="1282791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6B2211F-AD9C-7AD5-6BAC-7545B5290E34}"/>
              </a:ext>
            </a:extLst>
          </p:cNvPr>
          <p:cNvSpPr/>
          <p:nvPr/>
        </p:nvSpPr>
        <p:spPr>
          <a:xfrm>
            <a:off x="7992778" y="3893595"/>
            <a:ext cx="1282791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D6A395D-692E-169E-7321-4D09D5335D0A}"/>
              </a:ext>
            </a:extLst>
          </p:cNvPr>
          <p:cNvSpPr/>
          <p:nvPr/>
        </p:nvSpPr>
        <p:spPr>
          <a:xfrm>
            <a:off x="8440544" y="3893595"/>
            <a:ext cx="831267" cy="3619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FB13538-894C-E0DE-DCF3-8C02C7E9BCE4}"/>
              </a:ext>
            </a:extLst>
          </p:cNvPr>
          <p:cNvSpPr/>
          <p:nvPr/>
        </p:nvSpPr>
        <p:spPr>
          <a:xfrm>
            <a:off x="8832768" y="3897448"/>
            <a:ext cx="442800" cy="35647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E406F50-A5FD-3B4C-679A-099630F804CF}"/>
              </a:ext>
            </a:extLst>
          </p:cNvPr>
          <p:cNvSpPr txBox="1"/>
          <p:nvPr/>
        </p:nvSpPr>
        <p:spPr>
          <a:xfrm>
            <a:off x="8043654" y="3888472"/>
            <a:ext cx="117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Level 2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C044FAE-4629-A859-6BA9-6EF8497E92E8}"/>
              </a:ext>
            </a:extLst>
          </p:cNvPr>
          <p:cNvSpPr/>
          <p:nvPr/>
        </p:nvSpPr>
        <p:spPr>
          <a:xfrm>
            <a:off x="7991498" y="3893596"/>
            <a:ext cx="204777" cy="356478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5CB3CD9-0100-06DE-EB2F-B2F726E324DA}"/>
              </a:ext>
            </a:extLst>
          </p:cNvPr>
          <p:cNvSpPr/>
          <p:nvPr/>
        </p:nvSpPr>
        <p:spPr>
          <a:xfrm>
            <a:off x="7992779" y="4308034"/>
            <a:ext cx="1282791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1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0C303F8-8915-B07E-1EAA-B029D22B80E5}"/>
              </a:ext>
            </a:extLst>
          </p:cNvPr>
          <p:cNvSpPr/>
          <p:nvPr/>
        </p:nvSpPr>
        <p:spPr>
          <a:xfrm>
            <a:off x="7992778" y="4309470"/>
            <a:ext cx="1282791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0C1D7A6-FBAD-9576-70F4-A2F58F890FC4}"/>
              </a:ext>
            </a:extLst>
          </p:cNvPr>
          <p:cNvSpPr/>
          <p:nvPr/>
        </p:nvSpPr>
        <p:spPr>
          <a:xfrm>
            <a:off x="7992778" y="4309470"/>
            <a:ext cx="1282791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FB3A0D7-6C86-3979-426D-74BA9597C519}"/>
              </a:ext>
            </a:extLst>
          </p:cNvPr>
          <p:cNvSpPr/>
          <p:nvPr/>
        </p:nvSpPr>
        <p:spPr>
          <a:xfrm>
            <a:off x="8440544" y="4309470"/>
            <a:ext cx="831267" cy="3619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9257504F-96F2-BE31-EB51-579AA47327F0}"/>
              </a:ext>
            </a:extLst>
          </p:cNvPr>
          <p:cNvSpPr/>
          <p:nvPr/>
        </p:nvSpPr>
        <p:spPr>
          <a:xfrm>
            <a:off x="8827157" y="4312545"/>
            <a:ext cx="442800" cy="35647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3E29EB9-006C-5FF4-742C-6AA379164109}"/>
              </a:ext>
            </a:extLst>
          </p:cNvPr>
          <p:cNvSpPr/>
          <p:nvPr/>
        </p:nvSpPr>
        <p:spPr>
          <a:xfrm>
            <a:off x="7991498" y="4313457"/>
            <a:ext cx="204777" cy="356478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6F00A72-1358-9614-D4F7-2800640B76BB}"/>
              </a:ext>
            </a:extLst>
          </p:cNvPr>
          <p:cNvSpPr/>
          <p:nvPr/>
        </p:nvSpPr>
        <p:spPr>
          <a:xfrm>
            <a:off x="8445697" y="4310293"/>
            <a:ext cx="204777" cy="35647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BA4D221-BA42-D54B-BC01-6F09DCF9BD63}"/>
              </a:ext>
            </a:extLst>
          </p:cNvPr>
          <p:cNvSpPr/>
          <p:nvPr/>
        </p:nvSpPr>
        <p:spPr>
          <a:xfrm>
            <a:off x="9065180" y="4316072"/>
            <a:ext cx="204777" cy="35647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B3712EA-9128-443A-CE2E-339D35C834DD}"/>
              </a:ext>
            </a:extLst>
          </p:cNvPr>
          <p:cNvSpPr/>
          <p:nvPr/>
        </p:nvSpPr>
        <p:spPr>
          <a:xfrm>
            <a:off x="8281850" y="4313290"/>
            <a:ext cx="148470" cy="356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A3A297F-D6A6-858D-5781-2B418A8EB6D4}"/>
              </a:ext>
            </a:extLst>
          </p:cNvPr>
          <p:cNvSpPr txBox="1"/>
          <p:nvPr/>
        </p:nvSpPr>
        <p:spPr>
          <a:xfrm>
            <a:off x="8054422" y="4300243"/>
            <a:ext cx="117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Level 3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51A4BF0D-9E64-B5EC-E39D-B529C3DFB38C}"/>
              </a:ext>
            </a:extLst>
          </p:cNvPr>
          <p:cNvSpPr/>
          <p:nvPr/>
        </p:nvSpPr>
        <p:spPr>
          <a:xfrm>
            <a:off x="7997627" y="4309471"/>
            <a:ext cx="96259" cy="35647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126160A-9ECD-A235-2E2B-13F8B9FE98DC}"/>
              </a:ext>
            </a:extLst>
          </p:cNvPr>
          <p:cNvSpPr/>
          <p:nvPr/>
        </p:nvSpPr>
        <p:spPr>
          <a:xfrm>
            <a:off x="7992777" y="3054073"/>
            <a:ext cx="1282791" cy="3619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FEDAC60B-2B2C-DB59-DEDA-0B66BD6F5432}"/>
              </a:ext>
            </a:extLst>
          </p:cNvPr>
          <p:cNvSpPr/>
          <p:nvPr/>
        </p:nvSpPr>
        <p:spPr>
          <a:xfrm>
            <a:off x="6705305" y="5733841"/>
            <a:ext cx="3841376" cy="36195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73000">
                <a:srgbClr val="92D050"/>
              </a:gs>
              <a:gs pos="66000">
                <a:srgbClr val="AC9531"/>
              </a:gs>
              <a:gs pos="49000">
                <a:schemeClr val="accent2">
                  <a:lumMod val="75000"/>
                </a:schemeClr>
              </a:gs>
              <a:gs pos="26000">
                <a:srgbClr val="0070C0"/>
              </a:gs>
              <a:gs pos="93000">
                <a:schemeClr val="accent6">
                  <a:lumMod val="7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Level 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FBA7F6D-7159-2A4D-9846-0033049D2F65}"/>
                  </a:ext>
                </a:extLst>
              </p:cNvPr>
              <p:cNvSpPr txBox="1"/>
              <p:nvPr/>
            </p:nvSpPr>
            <p:spPr>
              <a:xfrm>
                <a:off x="6714541" y="4704023"/>
                <a:ext cx="38275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FBA7F6D-7159-2A4D-9846-0033049D2F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4541" y="4704023"/>
                <a:ext cx="382752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Rectangle 87">
            <a:extLst>
              <a:ext uri="{FF2B5EF4-FFF2-40B4-BE49-F238E27FC236}">
                <a16:creationId xmlns:a16="http://schemas.microsoft.com/office/drawing/2014/main" id="{4862F32A-84AE-F632-87F2-B66A4E36D4CA}"/>
              </a:ext>
            </a:extLst>
          </p:cNvPr>
          <p:cNvSpPr/>
          <p:nvPr/>
        </p:nvSpPr>
        <p:spPr>
          <a:xfrm>
            <a:off x="6705305" y="5053100"/>
            <a:ext cx="3827524" cy="36195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Primitives Insertion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0DE1843-97E7-8368-673B-06E23F9364A4}"/>
              </a:ext>
            </a:extLst>
          </p:cNvPr>
          <p:cNvSpPr/>
          <p:nvPr/>
        </p:nvSpPr>
        <p:spPr>
          <a:xfrm>
            <a:off x="6705305" y="2444265"/>
            <a:ext cx="3827524" cy="36195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Subset Sampling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3B0DD904-733F-4673-FA9A-8D3AEB811386}"/>
              </a:ext>
            </a:extLst>
          </p:cNvPr>
          <p:cNvSpPr/>
          <p:nvPr/>
        </p:nvSpPr>
        <p:spPr>
          <a:xfrm>
            <a:off x="6607977" y="5508949"/>
            <a:ext cx="4052389" cy="688976"/>
          </a:xfrm>
          <a:prstGeom prst="rect">
            <a:avLst/>
          </a:prstGeom>
          <a:noFill/>
          <a:ln w="1016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9610581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61B2C06-BA14-BC19-2D2D-99EB43726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  <a:endParaRPr lang="en-DE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A082FC5-4F4B-39AC-5077-E91FA53E62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C64FC-0E6A-DDE8-4426-84D76D03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24</a:t>
            </a:fld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5752425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61B2C06-BA14-BC19-2D2D-99EB43726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</a:t>
            </a:r>
            <a:endParaRPr lang="en-DE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F9BD8A7-FC5C-1E8A-7E60-C02D1762E7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Intel</a:t>
            </a:r>
            <a:r>
              <a:rPr lang="en-DE" dirty="0"/>
              <a:t>®</a:t>
            </a:r>
            <a:r>
              <a:rPr lang="en-US" dirty="0"/>
              <a:t> Alchemist A770 GPU</a:t>
            </a:r>
            <a:r>
              <a:rPr lang="en-US" baseline="30000" dirty="0"/>
              <a:t> </a:t>
            </a:r>
            <a:r>
              <a:rPr lang="en-US" dirty="0">
                <a:effectLst/>
              </a:rPr>
              <a:t>(32 Xe cores).</a:t>
            </a:r>
            <a:endParaRPr lang="en-US" baseline="30000" dirty="0"/>
          </a:p>
          <a:p>
            <a:r>
              <a:rPr lang="en-US" dirty="0">
                <a:effectLst/>
              </a:rPr>
              <a:t>Intel</a:t>
            </a:r>
            <a:r>
              <a:rPr lang="en-DE" dirty="0"/>
              <a:t>®</a:t>
            </a:r>
            <a:r>
              <a:rPr lang="en-US" dirty="0">
                <a:effectLst/>
              </a:rPr>
              <a:t> Core i5 9600K @ 3.7 GHz</a:t>
            </a:r>
          </a:p>
          <a:p>
            <a:r>
              <a:rPr lang="en-US" dirty="0"/>
              <a:t>16GB DDR4 RAM</a:t>
            </a:r>
          </a:p>
          <a:p>
            <a:r>
              <a:rPr lang="en-US" dirty="0"/>
              <a:t>Ubuntu 20.04 LTS</a:t>
            </a:r>
          </a:p>
          <a:p>
            <a:endParaRPr lang="en-US" dirty="0"/>
          </a:p>
          <a:p>
            <a:r>
              <a:rPr lang="en-US" dirty="0" err="1">
                <a:effectLst/>
              </a:rPr>
              <a:t>oneAPI</a:t>
            </a:r>
            <a:r>
              <a:rPr lang="en-US" dirty="0">
                <a:effectLst/>
              </a:rPr>
              <a:t> DPC++ / SYCL</a:t>
            </a:r>
          </a:p>
          <a:p>
            <a:endParaRPr lang="en-US" dirty="0"/>
          </a:p>
          <a:p>
            <a:r>
              <a:rPr lang="en-US" dirty="0">
                <a:effectLst/>
              </a:rPr>
              <a:t>Subset size of 20%</a:t>
            </a:r>
          </a:p>
          <a:p>
            <a:endParaRPr lang="en-US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C64FC-0E6A-DDE8-4426-84D76D03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25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76015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table, furniture&#10;&#10;Description automatically generated">
            <a:extLst>
              <a:ext uri="{FF2B5EF4-FFF2-40B4-BE49-F238E27FC236}">
                <a16:creationId xmlns:a16="http://schemas.microsoft.com/office/drawing/2014/main" id="{1D04A59B-C888-4E35-510B-57A9D01AC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9" y="3428999"/>
            <a:ext cx="3428999" cy="342899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702BDF-AE3C-E032-4E37-B1992277C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26</a:t>
            </a:fld>
            <a:endParaRPr lang="en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60356F-5CC0-6DA2-E8CB-A63B1C283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3429000" cy="3429000"/>
          </a:xfrm>
          <a:prstGeom prst="rect">
            <a:avLst/>
          </a:prstGeom>
        </p:spPr>
      </p:pic>
      <p:pic>
        <p:nvPicPr>
          <p:cNvPr id="10" name="Picture 9" descr="A picture containing grass, hay, outdoor, dry&#10;&#10;Description automatically generated">
            <a:extLst>
              <a:ext uri="{FF2B5EF4-FFF2-40B4-BE49-F238E27FC236}">
                <a16:creationId xmlns:a16="http://schemas.microsoft.com/office/drawing/2014/main" id="{E46321DE-301A-E0F0-315F-71F43AF180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3429000" cy="3429000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E2589F35-62D2-410B-2533-5EB8B6B479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429000"/>
            <a:ext cx="3429000" cy="3429000"/>
          </a:xfrm>
          <a:prstGeom prst="rect">
            <a:avLst/>
          </a:prstGeom>
        </p:spPr>
      </p:pic>
      <p:pic>
        <p:nvPicPr>
          <p:cNvPr id="6" name="Picture 5" descr="A picture containing text, way, scene, sidewalk&#10;&#10;Description automatically generated">
            <a:extLst>
              <a:ext uri="{FF2B5EF4-FFF2-40B4-BE49-F238E27FC236}">
                <a16:creationId xmlns:a16="http://schemas.microsoft.com/office/drawing/2014/main" id="{5E1CCA00-3BE4-AC49-81F1-57DFF84C74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3429000" cy="3429000"/>
          </a:xfrm>
          <a:prstGeom prst="rect">
            <a:avLst/>
          </a:prstGeom>
        </p:spPr>
      </p:pic>
      <p:pic>
        <p:nvPicPr>
          <p:cNvPr id="16" name="Picture 15" descr="A picture containing wall, indoor, white&#10;&#10;Description automatically generated">
            <a:extLst>
              <a:ext uri="{FF2B5EF4-FFF2-40B4-BE49-F238E27FC236}">
                <a16:creationId xmlns:a16="http://schemas.microsoft.com/office/drawing/2014/main" id="{FF1CF6C4-96FA-07B3-A7FD-784A71071A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29000" cy="3429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9757D08-AB3D-4296-072B-E44AC39E661B}"/>
              </a:ext>
            </a:extLst>
          </p:cNvPr>
          <p:cNvSpPr txBox="1"/>
          <p:nvPr/>
        </p:nvSpPr>
        <p:spPr>
          <a:xfrm rot="5400000">
            <a:off x="8168640" y="304428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Scenes</a:t>
            </a:r>
            <a:endParaRPr lang="en-DE" sz="4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738C17-80A0-3E3F-BC23-0ECA78ED0FD1}"/>
              </a:ext>
            </a:extLst>
          </p:cNvPr>
          <p:cNvSpPr txBox="1"/>
          <p:nvPr/>
        </p:nvSpPr>
        <p:spPr>
          <a:xfrm>
            <a:off x="0" y="3059668"/>
            <a:ext cx="342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Crytek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Sponza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(279K) </a:t>
            </a:r>
            <a:r>
              <a:rPr lang="en-US" sz="100" dirty="0">
                <a:solidFill>
                  <a:schemeClr val="bg1"/>
                </a:solidFill>
                <a:highlight>
                  <a:srgbClr val="000000"/>
                </a:highlight>
              </a:rPr>
              <a:t>.</a:t>
            </a:r>
            <a:endParaRPr lang="en-DE" sz="1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84E535-3F46-9190-F06F-97C112BD67A2}"/>
              </a:ext>
            </a:extLst>
          </p:cNvPr>
          <p:cNvSpPr txBox="1"/>
          <p:nvPr/>
        </p:nvSpPr>
        <p:spPr>
          <a:xfrm>
            <a:off x="3429000" y="3059668"/>
            <a:ext cx="342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Bistro (1.8M) </a:t>
            </a:r>
            <a:r>
              <a:rPr lang="en-US" sz="100" dirty="0">
                <a:solidFill>
                  <a:schemeClr val="bg1"/>
                </a:solidFill>
                <a:highlight>
                  <a:srgbClr val="000000"/>
                </a:highlight>
              </a:rPr>
              <a:t>.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A0D26D-9B3C-57F7-3DD7-1BEFD6FE7F5C}"/>
              </a:ext>
            </a:extLst>
          </p:cNvPr>
          <p:cNvSpPr txBox="1"/>
          <p:nvPr/>
        </p:nvSpPr>
        <p:spPr>
          <a:xfrm>
            <a:off x="6858000" y="3059668"/>
            <a:ext cx="342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Hairball (2.9M) </a:t>
            </a:r>
            <a:r>
              <a:rPr lang="en-US" sz="100" dirty="0">
                <a:solidFill>
                  <a:schemeClr val="bg1"/>
                </a:solidFill>
                <a:highlight>
                  <a:srgbClr val="000000"/>
                </a:highlight>
              </a:rPr>
              <a:t>.</a:t>
            </a:r>
            <a:endParaRPr lang="en-DE" sz="1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2F0C2E-588D-5362-8B23-C6501CF40889}"/>
              </a:ext>
            </a:extLst>
          </p:cNvPr>
          <p:cNvSpPr txBox="1"/>
          <p:nvPr/>
        </p:nvSpPr>
        <p:spPr>
          <a:xfrm>
            <a:off x="0" y="6488668"/>
            <a:ext cx="342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Crown (4.9M) </a:t>
            </a:r>
            <a:r>
              <a:rPr lang="en-US" sz="100" dirty="0">
                <a:solidFill>
                  <a:schemeClr val="bg1"/>
                </a:solidFill>
                <a:highlight>
                  <a:srgbClr val="000000"/>
                </a:highlight>
              </a:rPr>
              <a:t>.</a:t>
            </a:r>
            <a:endParaRPr lang="en-DE" sz="1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09F872-49A1-09B1-8C35-2CB1433B7E80}"/>
              </a:ext>
            </a:extLst>
          </p:cNvPr>
          <p:cNvSpPr txBox="1"/>
          <p:nvPr/>
        </p:nvSpPr>
        <p:spPr>
          <a:xfrm>
            <a:off x="3429000" y="6488668"/>
            <a:ext cx="342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Rungholt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(6.7M) </a:t>
            </a:r>
            <a:r>
              <a:rPr lang="en-US" sz="100" dirty="0">
                <a:solidFill>
                  <a:schemeClr val="bg1"/>
                </a:solidFill>
                <a:highlight>
                  <a:srgbClr val="000000"/>
                </a:highlight>
              </a:rPr>
              <a:t>.</a:t>
            </a:r>
            <a:endParaRPr lang="en-DE" sz="1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456FBE-3DAE-0306-F2C4-5AC64CFF791E}"/>
              </a:ext>
            </a:extLst>
          </p:cNvPr>
          <p:cNvSpPr txBox="1"/>
          <p:nvPr/>
        </p:nvSpPr>
        <p:spPr>
          <a:xfrm>
            <a:off x="6858000" y="6488668"/>
            <a:ext cx="342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San Miguel (7.9M) </a:t>
            </a:r>
            <a:r>
              <a:rPr lang="en-US" sz="100" dirty="0">
                <a:solidFill>
                  <a:schemeClr val="bg1"/>
                </a:solidFill>
                <a:highlight>
                  <a:srgbClr val="000000"/>
                </a:highlight>
              </a:rPr>
              <a:t>.</a:t>
            </a:r>
            <a:endParaRPr lang="en-DE" sz="1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2840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9AF5041-FEAA-079C-09FF-1210D67E6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Compared Builders</a:t>
            </a:r>
            <a:endParaRPr lang="en-D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6E93EA-2329-0EC6-D38E-314C6DA87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5509" y="3797741"/>
            <a:ext cx="2269300" cy="357362"/>
          </a:xfrm>
        </p:spPr>
        <p:txBody>
          <a:bodyPr>
            <a:normAutofit/>
          </a:bodyPr>
          <a:lstStyle/>
          <a:p>
            <a:pPr algn="ctr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LBVH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A3E13-30E7-4B53-E3CB-0056648D8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27</a:t>
            </a:fld>
            <a:endParaRPr lang="en-DE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F0752D38-24D7-3BF5-9A46-F7DAFCF9DF3D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23437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0" dirty="0"/>
              <a:t>GPU implementation of top-down binned SAH builder </a:t>
            </a:r>
            <a:r>
              <a:rPr lang="en-US" sz="1800" b="0" dirty="0"/>
              <a:t>[Wald 2007]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0" dirty="0"/>
              <a:t>Also used as interior builder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0" dirty="0"/>
              <a:t>Other state of the art builders:</a:t>
            </a: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7000C899-1685-FFE2-B3DC-42A3A47DB6E3}"/>
              </a:ext>
            </a:extLst>
          </p:cNvPr>
          <p:cNvGrpSpPr/>
          <p:nvPr/>
        </p:nvGrpSpPr>
        <p:grpSpPr>
          <a:xfrm>
            <a:off x="292510" y="4216582"/>
            <a:ext cx="2299232" cy="2303759"/>
            <a:chOff x="582144" y="1944292"/>
            <a:chExt cx="4014632" cy="402253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56609BA-E0D8-EE17-FB08-389B39056320}"/>
                </a:ext>
              </a:extLst>
            </p:cNvPr>
            <p:cNvGrpSpPr/>
            <p:nvPr/>
          </p:nvGrpSpPr>
          <p:grpSpPr>
            <a:xfrm>
              <a:off x="622300" y="2004460"/>
              <a:ext cx="3962368" cy="3962368"/>
              <a:chOff x="702733" y="334433"/>
              <a:chExt cx="3962368" cy="3962368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34173B5-5EF2-84CC-760D-3B1E228DB783}"/>
                  </a:ext>
                </a:extLst>
              </p:cNvPr>
              <p:cNvSpPr/>
              <p:nvPr/>
            </p:nvSpPr>
            <p:spPr>
              <a:xfrm>
                <a:off x="702733" y="334433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7C077F4-6673-D841-4683-45186AEDF756}"/>
                  </a:ext>
                </a:extLst>
              </p:cNvPr>
              <p:cNvSpPr/>
              <p:nvPr/>
            </p:nvSpPr>
            <p:spPr>
              <a:xfrm>
                <a:off x="1198029" y="334433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600A197-8FEE-DB2E-AA8F-6F14CD8E6EBB}"/>
                  </a:ext>
                </a:extLst>
              </p:cNvPr>
              <p:cNvSpPr/>
              <p:nvPr/>
            </p:nvSpPr>
            <p:spPr>
              <a:xfrm>
                <a:off x="1693325" y="334433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95DC503-B284-01FE-9C5D-A27BB13CA562}"/>
                  </a:ext>
                </a:extLst>
              </p:cNvPr>
              <p:cNvSpPr/>
              <p:nvPr/>
            </p:nvSpPr>
            <p:spPr>
              <a:xfrm>
                <a:off x="2188621" y="334433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5DF0CCF-8F70-D7AC-CAA4-E5FE35AC4016}"/>
                  </a:ext>
                </a:extLst>
              </p:cNvPr>
              <p:cNvSpPr/>
              <p:nvPr/>
            </p:nvSpPr>
            <p:spPr>
              <a:xfrm>
                <a:off x="702733" y="829729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B28AFCA-75BF-E8EF-18D7-FF0DED07597C}"/>
                  </a:ext>
                </a:extLst>
              </p:cNvPr>
              <p:cNvSpPr/>
              <p:nvPr/>
            </p:nvSpPr>
            <p:spPr>
              <a:xfrm>
                <a:off x="1198029" y="829729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8BC34B5-0173-9EB2-0942-1730AC6A7784}"/>
                  </a:ext>
                </a:extLst>
              </p:cNvPr>
              <p:cNvSpPr/>
              <p:nvPr/>
            </p:nvSpPr>
            <p:spPr>
              <a:xfrm>
                <a:off x="1693325" y="829729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DCACC71-53B6-34EC-652B-8118181E7E83}"/>
                  </a:ext>
                </a:extLst>
              </p:cNvPr>
              <p:cNvSpPr/>
              <p:nvPr/>
            </p:nvSpPr>
            <p:spPr>
              <a:xfrm>
                <a:off x="2188621" y="829729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6C4C744-3244-38C9-872C-77522A296784}"/>
                  </a:ext>
                </a:extLst>
              </p:cNvPr>
              <p:cNvSpPr/>
              <p:nvPr/>
            </p:nvSpPr>
            <p:spPr>
              <a:xfrm>
                <a:off x="702733" y="1325025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B0F87F4-D1D2-6A88-45DD-F55904E7DC53}"/>
                  </a:ext>
                </a:extLst>
              </p:cNvPr>
              <p:cNvSpPr/>
              <p:nvPr/>
            </p:nvSpPr>
            <p:spPr>
              <a:xfrm>
                <a:off x="1198029" y="1325025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5830F5B-1A9E-E88A-27CC-BD996CE1395C}"/>
                  </a:ext>
                </a:extLst>
              </p:cNvPr>
              <p:cNvSpPr/>
              <p:nvPr/>
            </p:nvSpPr>
            <p:spPr>
              <a:xfrm>
                <a:off x="1693325" y="1325025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8CE756A-BBEB-0508-658B-9A7AE47482CD}"/>
                  </a:ext>
                </a:extLst>
              </p:cNvPr>
              <p:cNvSpPr/>
              <p:nvPr/>
            </p:nvSpPr>
            <p:spPr>
              <a:xfrm>
                <a:off x="2188621" y="1325025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71B6A8D-613C-6E90-A83A-635731995909}"/>
                  </a:ext>
                </a:extLst>
              </p:cNvPr>
              <p:cNvSpPr/>
              <p:nvPr/>
            </p:nvSpPr>
            <p:spPr>
              <a:xfrm>
                <a:off x="702733" y="1820321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2362C87-99C9-0C48-508C-F4DAAA62A543}"/>
                  </a:ext>
                </a:extLst>
              </p:cNvPr>
              <p:cNvSpPr/>
              <p:nvPr/>
            </p:nvSpPr>
            <p:spPr>
              <a:xfrm>
                <a:off x="1198029" y="1820321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8A512B7-748C-A8F7-F51D-5C88BD39D2D2}"/>
                  </a:ext>
                </a:extLst>
              </p:cNvPr>
              <p:cNvSpPr/>
              <p:nvPr/>
            </p:nvSpPr>
            <p:spPr>
              <a:xfrm>
                <a:off x="1693325" y="1820321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33BEC4E-3E05-6386-E825-A8ADB50D3452}"/>
                  </a:ext>
                </a:extLst>
              </p:cNvPr>
              <p:cNvSpPr/>
              <p:nvPr/>
            </p:nvSpPr>
            <p:spPr>
              <a:xfrm>
                <a:off x="2188621" y="1820321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D9B630E-0B56-D8C4-A54B-7CFE4032F653}"/>
                  </a:ext>
                </a:extLst>
              </p:cNvPr>
              <p:cNvSpPr/>
              <p:nvPr/>
            </p:nvSpPr>
            <p:spPr>
              <a:xfrm>
                <a:off x="2683917" y="334433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C34589F-26BF-3A8E-0EAD-82F6B0F3FF18}"/>
                  </a:ext>
                </a:extLst>
              </p:cNvPr>
              <p:cNvSpPr/>
              <p:nvPr/>
            </p:nvSpPr>
            <p:spPr>
              <a:xfrm>
                <a:off x="3179213" y="334433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3F15D64-83C1-4351-D116-A042BCEF3985}"/>
                  </a:ext>
                </a:extLst>
              </p:cNvPr>
              <p:cNvSpPr/>
              <p:nvPr/>
            </p:nvSpPr>
            <p:spPr>
              <a:xfrm>
                <a:off x="3674509" y="334433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1AC7CAC3-B85D-2451-C435-B07F43461919}"/>
                  </a:ext>
                </a:extLst>
              </p:cNvPr>
              <p:cNvSpPr/>
              <p:nvPr/>
            </p:nvSpPr>
            <p:spPr>
              <a:xfrm>
                <a:off x="4169805" y="334433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B9EBE348-E8E4-BCF1-5BCB-D59BD74E164C}"/>
                  </a:ext>
                </a:extLst>
              </p:cNvPr>
              <p:cNvSpPr/>
              <p:nvPr/>
            </p:nvSpPr>
            <p:spPr>
              <a:xfrm>
                <a:off x="2683917" y="829729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249857D-6617-B4CB-57B1-755CD1A2F79C}"/>
                  </a:ext>
                </a:extLst>
              </p:cNvPr>
              <p:cNvSpPr/>
              <p:nvPr/>
            </p:nvSpPr>
            <p:spPr>
              <a:xfrm>
                <a:off x="3179213" y="829729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18A436BC-21F6-E11E-8028-10838486CA5B}"/>
                  </a:ext>
                </a:extLst>
              </p:cNvPr>
              <p:cNvSpPr/>
              <p:nvPr/>
            </p:nvSpPr>
            <p:spPr>
              <a:xfrm>
                <a:off x="3674509" y="829729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2145AEA-B674-3766-3287-D3E5CA28A8AA}"/>
                  </a:ext>
                </a:extLst>
              </p:cNvPr>
              <p:cNvSpPr/>
              <p:nvPr/>
            </p:nvSpPr>
            <p:spPr>
              <a:xfrm>
                <a:off x="4169805" y="829729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E3D2584-8289-BDAC-F57A-4E2B7BEE7BF5}"/>
                  </a:ext>
                </a:extLst>
              </p:cNvPr>
              <p:cNvSpPr/>
              <p:nvPr/>
            </p:nvSpPr>
            <p:spPr>
              <a:xfrm>
                <a:off x="2683917" y="1325025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FA6BAD7-BDF2-8533-2318-1B77C9730F81}"/>
                  </a:ext>
                </a:extLst>
              </p:cNvPr>
              <p:cNvSpPr/>
              <p:nvPr/>
            </p:nvSpPr>
            <p:spPr>
              <a:xfrm>
                <a:off x="3179213" y="1325025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5010E8A-1037-742E-E48E-0BF22C2A2805}"/>
                  </a:ext>
                </a:extLst>
              </p:cNvPr>
              <p:cNvSpPr/>
              <p:nvPr/>
            </p:nvSpPr>
            <p:spPr>
              <a:xfrm>
                <a:off x="3674509" y="1325025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FE7B4518-4EB4-F8F2-C79F-6A23F5635716}"/>
                  </a:ext>
                </a:extLst>
              </p:cNvPr>
              <p:cNvSpPr/>
              <p:nvPr/>
            </p:nvSpPr>
            <p:spPr>
              <a:xfrm>
                <a:off x="4169805" y="1325025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81093AE8-0749-4820-76D8-D32203FB54E6}"/>
                  </a:ext>
                </a:extLst>
              </p:cNvPr>
              <p:cNvSpPr/>
              <p:nvPr/>
            </p:nvSpPr>
            <p:spPr>
              <a:xfrm>
                <a:off x="2683917" y="1820321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7EE9FBA5-E5ED-52F4-07FB-59D164F9FA4F}"/>
                  </a:ext>
                </a:extLst>
              </p:cNvPr>
              <p:cNvSpPr/>
              <p:nvPr/>
            </p:nvSpPr>
            <p:spPr>
              <a:xfrm>
                <a:off x="3179213" y="1820321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057DD862-9F9D-320C-A571-890BA311043F}"/>
                  </a:ext>
                </a:extLst>
              </p:cNvPr>
              <p:cNvSpPr/>
              <p:nvPr/>
            </p:nvSpPr>
            <p:spPr>
              <a:xfrm>
                <a:off x="3674509" y="1820321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45CC2224-D4CA-F2AC-D908-DAFC4A2761A1}"/>
                  </a:ext>
                </a:extLst>
              </p:cNvPr>
              <p:cNvSpPr/>
              <p:nvPr/>
            </p:nvSpPr>
            <p:spPr>
              <a:xfrm>
                <a:off x="4169805" y="1820321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FEFA9DB-8D1F-DCCA-F8EF-7C631A04BCB8}"/>
                  </a:ext>
                </a:extLst>
              </p:cNvPr>
              <p:cNvSpPr/>
              <p:nvPr/>
            </p:nvSpPr>
            <p:spPr>
              <a:xfrm>
                <a:off x="702733" y="2315617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BE1F6294-AD8A-0AB0-4BBB-BE244E067B36}"/>
                  </a:ext>
                </a:extLst>
              </p:cNvPr>
              <p:cNvSpPr/>
              <p:nvPr/>
            </p:nvSpPr>
            <p:spPr>
              <a:xfrm>
                <a:off x="1198029" y="2315617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ED34EB86-2457-1DE8-6E0A-687610B7962A}"/>
                  </a:ext>
                </a:extLst>
              </p:cNvPr>
              <p:cNvSpPr/>
              <p:nvPr/>
            </p:nvSpPr>
            <p:spPr>
              <a:xfrm>
                <a:off x="1693325" y="2315617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88AAA13A-DFA9-7B7E-770A-E7BCAE83EE69}"/>
                  </a:ext>
                </a:extLst>
              </p:cNvPr>
              <p:cNvSpPr/>
              <p:nvPr/>
            </p:nvSpPr>
            <p:spPr>
              <a:xfrm>
                <a:off x="2188621" y="2315617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15AF9C55-44D5-BCB2-28A5-9A4922D46DB1}"/>
                  </a:ext>
                </a:extLst>
              </p:cNvPr>
              <p:cNvSpPr/>
              <p:nvPr/>
            </p:nvSpPr>
            <p:spPr>
              <a:xfrm>
                <a:off x="702733" y="2810913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18AAFBD-A231-EB92-83CB-0D9C1B661678}"/>
                  </a:ext>
                </a:extLst>
              </p:cNvPr>
              <p:cNvSpPr/>
              <p:nvPr/>
            </p:nvSpPr>
            <p:spPr>
              <a:xfrm>
                <a:off x="1198029" y="2810913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91965BEF-65A8-E02E-76C0-5C1B30F77B0F}"/>
                  </a:ext>
                </a:extLst>
              </p:cNvPr>
              <p:cNvSpPr/>
              <p:nvPr/>
            </p:nvSpPr>
            <p:spPr>
              <a:xfrm>
                <a:off x="1693325" y="2810913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17B67F1D-C0CA-B28C-C48F-9664D360216C}"/>
                  </a:ext>
                </a:extLst>
              </p:cNvPr>
              <p:cNvSpPr/>
              <p:nvPr/>
            </p:nvSpPr>
            <p:spPr>
              <a:xfrm>
                <a:off x="2188621" y="2810913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F98F7C74-E90A-9C85-78EE-A95C373391C5}"/>
                  </a:ext>
                </a:extLst>
              </p:cNvPr>
              <p:cNvSpPr/>
              <p:nvPr/>
            </p:nvSpPr>
            <p:spPr>
              <a:xfrm>
                <a:off x="702733" y="3306209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050305B2-97A5-1251-CEC7-3CED77AD43D5}"/>
                  </a:ext>
                </a:extLst>
              </p:cNvPr>
              <p:cNvSpPr/>
              <p:nvPr/>
            </p:nvSpPr>
            <p:spPr>
              <a:xfrm>
                <a:off x="1198029" y="3306209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6B1F3A23-D94A-E9BC-FA35-9D5C08C360BF}"/>
                  </a:ext>
                </a:extLst>
              </p:cNvPr>
              <p:cNvSpPr/>
              <p:nvPr/>
            </p:nvSpPr>
            <p:spPr>
              <a:xfrm>
                <a:off x="1693325" y="3306209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B55745D0-4BCA-D7E8-5AC5-63F75970BB14}"/>
                  </a:ext>
                </a:extLst>
              </p:cNvPr>
              <p:cNvSpPr/>
              <p:nvPr/>
            </p:nvSpPr>
            <p:spPr>
              <a:xfrm>
                <a:off x="2188621" y="3306209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AF7DD661-987D-D6D1-141B-1A519053BC4A}"/>
                  </a:ext>
                </a:extLst>
              </p:cNvPr>
              <p:cNvSpPr/>
              <p:nvPr/>
            </p:nvSpPr>
            <p:spPr>
              <a:xfrm>
                <a:off x="702733" y="3801505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6E2FADCE-58BB-9A27-411C-FD96A2CD6728}"/>
                  </a:ext>
                </a:extLst>
              </p:cNvPr>
              <p:cNvSpPr/>
              <p:nvPr/>
            </p:nvSpPr>
            <p:spPr>
              <a:xfrm>
                <a:off x="1198029" y="3801505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B5763C65-15B3-5025-F5CD-BDBB53AC6569}"/>
                  </a:ext>
                </a:extLst>
              </p:cNvPr>
              <p:cNvSpPr/>
              <p:nvPr/>
            </p:nvSpPr>
            <p:spPr>
              <a:xfrm>
                <a:off x="1693325" y="3801505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504E9E53-FAA9-E9CF-35DD-0CC3A881861A}"/>
                  </a:ext>
                </a:extLst>
              </p:cNvPr>
              <p:cNvSpPr/>
              <p:nvPr/>
            </p:nvSpPr>
            <p:spPr>
              <a:xfrm>
                <a:off x="2188621" y="3801505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ABF37BC-9180-1B5D-6F55-E39FA0BA9B6C}"/>
                  </a:ext>
                </a:extLst>
              </p:cNvPr>
              <p:cNvSpPr/>
              <p:nvPr/>
            </p:nvSpPr>
            <p:spPr>
              <a:xfrm>
                <a:off x="2683917" y="2315617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51E48501-0B53-28E6-9E6F-2DC7E1ADDF97}"/>
                  </a:ext>
                </a:extLst>
              </p:cNvPr>
              <p:cNvSpPr/>
              <p:nvPr/>
            </p:nvSpPr>
            <p:spPr>
              <a:xfrm>
                <a:off x="3179213" y="2315617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259C1815-9F74-C56D-1008-1F71541AF440}"/>
                  </a:ext>
                </a:extLst>
              </p:cNvPr>
              <p:cNvSpPr/>
              <p:nvPr/>
            </p:nvSpPr>
            <p:spPr>
              <a:xfrm>
                <a:off x="3674509" y="2315617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5BC34696-A3C3-F7EA-603F-74E1CEF32EA9}"/>
                  </a:ext>
                </a:extLst>
              </p:cNvPr>
              <p:cNvSpPr/>
              <p:nvPr/>
            </p:nvSpPr>
            <p:spPr>
              <a:xfrm>
                <a:off x="4169805" y="2315617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D763BF9C-33D5-4C69-CD34-900D0666193A}"/>
                  </a:ext>
                </a:extLst>
              </p:cNvPr>
              <p:cNvSpPr/>
              <p:nvPr/>
            </p:nvSpPr>
            <p:spPr>
              <a:xfrm>
                <a:off x="2683917" y="2810913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D46515D4-EB1B-201C-353E-B37AD59E06F6}"/>
                  </a:ext>
                </a:extLst>
              </p:cNvPr>
              <p:cNvSpPr/>
              <p:nvPr/>
            </p:nvSpPr>
            <p:spPr>
              <a:xfrm>
                <a:off x="3179213" y="2810913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A52AC046-E5AE-101F-EEEC-2D52D4CEBAE0}"/>
                  </a:ext>
                </a:extLst>
              </p:cNvPr>
              <p:cNvSpPr/>
              <p:nvPr/>
            </p:nvSpPr>
            <p:spPr>
              <a:xfrm>
                <a:off x="3674509" y="2810913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D45F0EE7-3ADC-0532-043B-B50FFF1E5F5B}"/>
                  </a:ext>
                </a:extLst>
              </p:cNvPr>
              <p:cNvSpPr/>
              <p:nvPr/>
            </p:nvSpPr>
            <p:spPr>
              <a:xfrm>
                <a:off x="4169805" y="2810913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A9C0EB39-14C4-F6D7-FA30-842F65BAA0EE}"/>
                  </a:ext>
                </a:extLst>
              </p:cNvPr>
              <p:cNvSpPr/>
              <p:nvPr/>
            </p:nvSpPr>
            <p:spPr>
              <a:xfrm>
                <a:off x="2683917" y="3306209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B9D8C600-2A77-4E6C-FE94-9FBEB9FB7FDA}"/>
                  </a:ext>
                </a:extLst>
              </p:cNvPr>
              <p:cNvSpPr/>
              <p:nvPr/>
            </p:nvSpPr>
            <p:spPr>
              <a:xfrm>
                <a:off x="3179213" y="3306209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9CC0AA3D-029C-BFA7-2335-DB7BDF95AD8E}"/>
                  </a:ext>
                </a:extLst>
              </p:cNvPr>
              <p:cNvSpPr/>
              <p:nvPr/>
            </p:nvSpPr>
            <p:spPr>
              <a:xfrm>
                <a:off x="3674509" y="3306209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D7DA31E7-7FA8-9D33-CA58-5FC03E22017C}"/>
                  </a:ext>
                </a:extLst>
              </p:cNvPr>
              <p:cNvSpPr/>
              <p:nvPr/>
            </p:nvSpPr>
            <p:spPr>
              <a:xfrm>
                <a:off x="4169805" y="3306209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FA3F1FB7-CA02-7091-1D8E-24FC334CC912}"/>
                  </a:ext>
                </a:extLst>
              </p:cNvPr>
              <p:cNvSpPr/>
              <p:nvPr/>
            </p:nvSpPr>
            <p:spPr>
              <a:xfrm>
                <a:off x="2683917" y="3801505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2B748ED8-6E7D-E59A-1EB4-C56A0A1A4C51}"/>
                  </a:ext>
                </a:extLst>
              </p:cNvPr>
              <p:cNvSpPr/>
              <p:nvPr/>
            </p:nvSpPr>
            <p:spPr>
              <a:xfrm>
                <a:off x="3179213" y="3801505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9F776F7-399B-E2FF-CF31-D09721EE9F91}"/>
                  </a:ext>
                </a:extLst>
              </p:cNvPr>
              <p:cNvSpPr/>
              <p:nvPr/>
            </p:nvSpPr>
            <p:spPr>
              <a:xfrm>
                <a:off x="3674509" y="3801505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CA492489-A7FF-04D0-F9BF-30E4D34CEF20}"/>
                  </a:ext>
                </a:extLst>
              </p:cNvPr>
              <p:cNvSpPr/>
              <p:nvPr/>
            </p:nvSpPr>
            <p:spPr>
              <a:xfrm>
                <a:off x="4169805" y="3801505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C3114E00-1F93-6F08-6F30-7D22E1742856}"/>
                </a:ext>
              </a:extLst>
            </p:cNvPr>
            <p:cNvGrpSpPr/>
            <p:nvPr/>
          </p:nvGrpSpPr>
          <p:grpSpPr>
            <a:xfrm>
              <a:off x="869948" y="2254243"/>
              <a:ext cx="3467072" cy="3471324"/>
              <a:chOff x="869948" y="1627710"/>
              <a:chExt cx="3467072" cy="3471324"/>
            </a:xfrm>
          </p:grpSpPr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8E178A6A-1EF6-F78E-E635-4AC695382B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9948" y="1627714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344639D5-5720-95F9-F7B6-99972BDF741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9948" y="1627714"/>
                <a:ext cx="495296" cy="495295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F1BC0BCE-5E74-BC41-3A0B-979C640FE7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9948" y="2123009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3B4E196E-9CBC-C8E5-EFFF-279C40DEA1A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65244" y="1627712"/>
                <a:ext cx="495296" cy="495297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70A881F1-B4A2-EF6D-865D-3D00EEA266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0540" y="1627713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4EDCE2F3-AB7C-C461-D196-B239C18D5E7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60540" y="1627713"/>
                <a:ext cx="495296" cy="495295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F4F4EFB9-BA6F-F3B3-3A41-A538079A74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0540" y="2123008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4BBCF640-86E4-D180-A168-59850561DE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9948" y="3613148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3F8D8F39-7163-ED55-46B8-23845FDB8FA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9948" y="3613148"/>
                <a:ext cx="495296" cy="495295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913318BE-EC90-2DAF-89D6-836C94F43F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9948" y="4108443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772D6EAA-2F96-95C4-BD5A-8C6FE28ED5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65244" y="3613146"/>
                <a:ext cx="495296" cy="495297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7105C0DF-4DF9-B1A2-0715-A2EE748F2B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0540" y="3613148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FA9FF7F0-4727-0495-D76A-7A317D914DD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60540" y="3613148"/>
                <a:ext cx="495296" cy="495295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723FFB5E-13EE-9C29-E063-509CECFDF0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0540" y="4108443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85C7E973-AB9C-A5D2-586A-474E893FF6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51132" y="1627712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D55E8280-E981-7F3D-271F-A1FA41E7637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51132" y="1627712"/>
                <a:ext cx="495296" cy="495295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A8E39B69-07C8-F41B-4BAA-B483A0E5A0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51132" y="2123007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2FED3426-25AC-8E4D-0CD5-11DD68893A4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46428" y="1627710"/>
                <a:ext cx="495296" cy="495297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A821B54A-E71C-3028-251D-4827EDDFF9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41724" y="1627711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4F4DD4D2-9EC0-38CC-D052-0DB9CF3B3A1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41724" y="1627711"/>
                <a:ext cx="495296" cy="495295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6776E53A-AD2A-781D-F3DE-4009718AF8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41724" y="2123006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F238786A-1A75-B9ED-C18D-D4F37528C40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55836" y="1629834"/>
                <a:ext cx="495296" cy="1475251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888BAE3E-1BAA-84E9-677A-91291D638E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51132" y="3613146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FAD2CAE7-6BD7-C27F-D463-95E262F7CAB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51132" y="3613146"/>
                <a:ext cx="495296" cy="495295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A8C5797C-138B-E48F-1779-D58D4574CE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51132" y="4108441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7BE7BB66-CFC3-65A2-7C69-0513A6EC681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46428" y="3613144"/>
                <a:ext cx="495296" cy="495297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1CF95ACC-6613-87EF-2FB3-EFF81ED0FC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41724" y="3613143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CD17B34C-96AF-719F-E68F-783CED9D7DD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41724" y="3613143"/>
                <a:ext cx="495296" cy="495295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BBE808C7-5D5A-AF42-03E5-6F0A5CAE34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41724" y="4108438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42BDA4C1-0A92-5059-0804-07E3D315546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9948" y="2127249"/>
                <a:ext cx="1485888" cy="486795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F2982B51-21B7-D0E1-1DBD-45649730D4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9948" y="2614055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E47C713C-0171-454A-62F3-B8C0BFF512E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9948" y="2614055"/>
                <a:ext cx="495296" cy="495295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3615723C-235B-0F43-AE98-BD7F5F83BE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9948" y="3109350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FBBF3ECE-E67E-7DCE-C57D-263DCF61E64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65244" y="2614053"/>
                <a:ext cx="495296" cy="495297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19A9E4BD-88EB-937B-9C78-DC4CF1D518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0540" y="2614052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D1BDBA1C-D8A1-A734-438A-B9AF27596AE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60540" y="2614052"/>
                <a:ext cx="495296" cy="495295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030BF579-CC79-9C3D-F6AD-53131A67CD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0540" y="3109347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C99C9329-6B4D-74B4-B17D-FF642C9017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51132" y="2614048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B177428B-76CC-C13F-6B7A-5A77AC13324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51132" y="2614048"/>
                <a:ext cx="495296" cy="495295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48727D7A-C8B5-15F8-917A-65025FA621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51132" y="3109343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BBF58624-D48F-AF07-BD3A-DCA34A12A3B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46428" y="2614046"/>
                <a:ext cx="495296" cy="495297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91596B3F-4B45-B704-9B02-7E2ABFA63C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41724" y="2614044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82641062-12ED-08B1-81F8-F5E6A65EA48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41724" y="2614044"/>
                <a:ext cx="495296" cy="495295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4BAE8C52-BADB-A5CA-F3E3-F1C0B68EE8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41724" y="3109339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58C4E41E-6627-CF81-0F87-C01A73BA87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9948" y="4603739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F1920DBA-475A-49B5-ED89-498440446C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9948" y="4603739"/>
                <a:ext cx="495296" cy="495295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E9911B25-DB29-83C8-E913-1C0362D983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9948" y="5099034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EC37E389-4155-46E9-D4EB-B1125B96AF5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65244" y="4603737"/>
                <a:ext cx="495296" cy="495297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D5F4F4FF-739C-F436-EB23-7D06C90A45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0540" y="4603736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F993C25B-CC77-0C06-075A-8172A75932B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60540" y="4603736"/>
                <a:ext cx="495296" cy="495295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24F90AA9-BAF9-5536-77FD-AFA8E7C317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0540" y="5099031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E39D8E1B-4CCF-3D81-BF11-78345829D6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51132" y="4603733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7AC02D88-86E8-DE5C-9EC4-1611C85B2D8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51132" y="4603733"/>
                <a:ext cx="495296" cy="495295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E8343BE4-54F9-411F-C838-7029A051FF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51132" y="5099028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AD64F030-0FE8-2DE9-A9C0-EF5D8C30D40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46428" y="4603731"/>
                <a:ext cx="495296" cy="495297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A4A7D0FA-282B-4642-7612-B10F83EE52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41724" y="4603730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6F6ADED0-09DF-9FD1-A097-1A825881FD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41724" y="4603730"/>
                <a:ext cx="495296" cy="495295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FF3D5054-8539-65A1-556C-79C3BE5382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41724" y="5099025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E85D4666-6ACE-F5D2-500E-0DC23845F5E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51132" y="2127249"/>
                <a:ext cx="1485888" cy="486795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4F1D0645-EC73-A828-707A-D429BED4D40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9948" y="3105085"/>
                <a:ext cx="3467072" cy="508052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C791EA70-1C4D-5FB7-D112-4D5F378B059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9948" y="4108433"/>
                <a:ext cx="1485888" cy="488918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0C128D6D-BC63-D91F-1CCF-1C57C341493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55836" y="3606755"/>
                <a:ext cx="495296" cy="1485892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313F0A21-4359-F4BE-3846-3E8CEAAB14B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51132" y="4108433"/>
                <a:ext cx="1485888" cy="495297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6" name="Isosceles Triangle 145">
              <a:extLst>
                <a:ext uri="{FF2B5EF4-FFF2-40B4-BE49-F238E27FC236}">
                  <a16:creationId xmlns:a16="http://schemas.microsoft.com/office/drawing/2014/main" id="{D0DA8135-28CE-D062-D5AC-616C2FC78350}"/>
                </a:ext>
              </a:extLst>
            </p:cNvPr>
            <p:cNvSpPr/>
            <p:nvPr/>
          </p:nvSpPr>
          <p:spPr>
            <a:xfrm>
              <a:off x="582144" y="1944292"/>
              <a:ext cx="464595" cy="482742"/>
            </a:xfrm>
            <a:prstGeom prst="triangl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47" name="Isosceles Triangle 146">
              <a:extLst>
                <a:ext uri="{FF2B5EF4-FFF2-40B4-BE49-F238E27FC236}">
                  <a16:creationId xmlns:a16="http://schemas.microsoft.com/office/drawing/2014/main" id="{E315E536-69E6-9A74-DA22-7EC9A29D90D6}"/>
                </a:ext>
              </a:extLst>
            </p:cNvPr>
            <p:cNvSpPr/>
            <p:nvPr/>
          </p:nvSpPr>
          <p:spPr>
            <a:xfrm rot="19122783">
              <a:off x="1083473" y="1952681"/>
              <a:ext cx="464595" cy="482742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48" name="Isosceles Triangle 147">
              <a:extLst>
                <a:ext uri="{FF2B5EF4-FFF2-40B4-BE49-F238E27FC236}">
                  <a16:creationId xmlns:a16="http://schemas.microsoft.com/office/drawing/2014/main" id="{E434BABD-03C8-FA16-9CBC-077FDA88ACBF}"/>
                </a:ext>
              </a:extLst>
            </p:cNvPr>
            <p:cNvSpPr/>
            <p:nvPr/>
          </p:nvSpPr>
          <p:spPr>
            <a:xfrm rot="19122783">
              <a:off x="796667" y="2612618"/>
              <a:ext cx="879515" cy="975787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49" name="Isosceles Triangle 148">
              <a:extLst>
                <a:ext uri="{FF2B5EF4-FFF2-40B4-BE49-F238E27FC236}">
                  <a16:creationId xmlns:a16="http://schemas.microsoft.com/office/drawing/2014/main" id="{F242CD1F-ED35-BBEA-293A-A48FF6A0807F}"/>
                </a:ext>
              </a:extLst>
            </p:cNvPr>
            <p:cNvSpPr/>
            <p:nvPr/>
          </p:nvSpPr>
          <p:spPr>
            <a:xfrm rot="892765">
              <a:off x="3448857" y="2102405"/>
              <a:ext cx="879515" cy="975787"/>
            </a:xfrm>
            <a:prstGeom prst="triangl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50" name="Isosceles Triangle 149">
              <a:extLst>
                <a:ext uri="{FF2B5EF4-FFF2-40B4-BE49-F238E27FC236}">
                  <a16:creationId xmlns:a16="http://schemas.microsoft.com/office/drawing/2014/main" id="{DF275FCE-1EE6-C491-6B97-B54FDCC1F9B3}"/>
                </a:ext>
              </a:extLst>
            </p:cNvPr>
            <p:cNvSpPr/>
            <p:nvPr/>
          </p:nvSpPr>
          <p:spPr>
            <a:xfrm rot="2475906">
              <a:off x="781668" y="3809954"/>
              <a:ext cx="376466" cy="690582"/>
            </a:xfrm>
            <a:prstGeom prst="triangl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51" name="Isosceles Triangle 150">
              <a:extLst>
                <a:ext uri="{FF2B5EF4-FFF2-40B4-BE49-F238E27FC236}">
                  <a16:creationId xmlns:a16="http://schemas.microsoft.com/office/drawing/2014/main" id="{BDFBAF24-C47F-A766-8BC1-3ABB24AED479}"/>
                </a:ext>
              </a:extLst>
            </p:cNvPr>
            <p:cNvSpPr/>
            <p:nvPr/>
          </p:nvSpPr>
          <p:spPr>
            <a:xfrm rot="8374451">
              <a:off x="3281330" y="2137254"/>
              <a:ext cx="251272" cy="261087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52" name="Isosceles Triangle 151">
              <a:extLst>
                <a:ext uri="{FF2B5EF4-FFF2-40B4-BE49-F238E27FC236}">
                  <a16:creationId xmlns:a16="http://schemas.microsoft.com/office/drawing/2014/main" id="{9481AE04-B820-A272-237E-32F3C7A59443}"/>
                </a:ext>
              </a:extLst>
            </p:cNvPr>
            <p:cNvSpPr/>
            <p:nvPr/>
          </p:nvSpPr>
          <p:spPr>
            <a:xfrm rot="4539860">
              <a:off x="2221832" y="3682249"/>
              <a:ext cx="251272" cy="261087"/>
            </a:xfrm>
            <a:prstGeom prst="triangl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53" name="Isosceles Triangle 152">
              <a:extLst>
                <a:ext uri="{FF2B5EF4-FFF2-40B4-BE49-F238E27FC236}">
                  <a16:creationId xmlns:a16="http://schemas.microsoft.com/office/drawing/2014/main" id="{8660CA26-3BCB-8ADF-33D2-0221E7E16654}"/>
                </a:ext>
              </a:extLst>
            </p:cNvPr>
            <p:cNvSpPr/>
            <p:nvPr/>
          </p:nvSpPr>
          <p:spPr>
            <a:xfrm rot="19817832">
              <a:off x="659624" y="5231158"/>
              <a:ext cx="376466" cy="690582"/>
            </a:xfrm>
            <a:prstGeom prst="triangl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54" name="Isosceles Triangle 153">
              <a:extLst>
                <a:ext uri="{FF2B5EF4-FFF2-40B4-BE49-F238E27FC236}">
                  <a16:creationId xmlns:a16="http://schemas.microsoft.com/office/drawing/2014/main" id="{D21437D0-C4F1-963D-1724-7597BDF7A8FB}"/>
                </a:ext>
              </a:extLst>
            </p:cNvPr>
            <p:cNvSpPr/>
            <p:nvPr/>
          </p:nvSpPr>
          <p:spPr>
            <a:xfrm rot="2345084">
              <a:off x="2237816" y="5046605"/>
              <a:ext cx="251272" cy="261087"/>
            </a:xfrm>
            <a:prstGeom prst="triangl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55" name="Isosceles Triangle 154">
              <a:extLst>
                <a:ext uri="{FF2B5EF4-FFF2-40B4-BE49-F238E27FC236}">
                  <a16:creationId xmlns:a16="http://schemas.microsoft.com/office/drawing/2014/main" id="{216D850B-0390-474E-EAC5-888098361EBD}"/>
                </a:ext>
              </a:extLst>
            </p:cNvPr>
            <p:cNvSpPr/>
            <p:nvPr/>
          </p:nvSpPr>
          <p:spPr>
            <a:xfrm rot="17497041">
              <a:off x="2351290" y="4220725"/>
              <a:ext cx="879515" cy="975787"/>
            </a:xfrm>
            <a:prstGeom prst="triangl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56" name="Isosceles Triangle 155">
              <a:extLst>
                <a:ext uri="{FF2B5EF4-FFF2-40B4-BE49-F238E27FC236}">
                  <a16:creationId xmlns:a16="http://schemas.microsoft.com/office/drawing/2014/main" id="{CBA9A9D8-748B-79AF-5A09-55DD5F8DE709}"/>
                </a:ext>
              </a:extLst>
            </p:cNvPr>
            <p:cNvSpPr/>
            <p:nvPr/>
          </p:nvSpPr>
          <p:spPr>
            <a:xfrm rot="254152">
              <a:off x="3655111" y="4017558"/>
              <a:ext cx="251272" cy="261087"/>
            </a:xfrm>
            <a:prstGeom prst="triangl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57" name="Isosceles Triangle 156">
              <a:extLst>
                <a:ext uri="{FF2B5EF4-FFF2-40B4-BE49-F238E27FC236}">
                  <a16:creationId xmlns:a16="http://schemas.microsoft.com/office/drawing/2014/main" id="{D80AD7FE-654E-36EA-B36A-FF3892757640}"/>
                </a:ext>
              </a:extLst>
            </p:cNvPr>
            <p:cNvSpPr/>
            <p:nvPr/>
          </p:nvSpPr>
          <p:spPr>
            <a:xfrm rot="20921708">
              <a:off x="3609426" y="4909208"/>
              <a:ext cx="464595" cy="482742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58" name="Isosceles Triangle 157">
              <a:extLst>
                <a:ext uri="{FF2B5EF4-FFF2-40B4-BE49-F238E27FC236}">
                  <a16:creationId xmlns:a16="http://schemas.microsoft.com/office/drawing/2014/main" id="{7699385A-50DD-EA5D-19EA-F3B1B9B6923D}"/>
                </a:ext>
              </a:extLst>
            </p:cNvPr>
            <p:cNvSpPr/>
            <p:nvPr/>
          </p:nvSpPr>
          <p:spPr>
            <a:xfrm rot="2138447">
              <a:off x="4132181" y="5471425"/>
              <a:ext cx="464595" cy="482742"/>
            </a:xfrm>
            <a:prstGeom prst="triangl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59" name="Isosceles Triangle 158">
              <a:extLst>
                <a:ext uri="{FF2B5EF4-FFF2-40B4-BE49-F238E27FC236}">
                  <a16:creationId xmlns:a16="http://schemas.microsoft.com/office/drawing/2014/main" id="{12467BCC-FD2C-FD54-FA2F-A0A8D5D30394}"/>
                </a:ext>
              </a:extLst>
            </p:cNvPr>
            <p:cNvSpPr/>
            <p:nvPr/>
          </p:nvSpPr>
          <p:spPr>
            <a:xfrm rot="3190233">
              <a:off x="1342503" y="5690727"/>
              <a:ext cx="251272" cy="261087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60" name="Isosceles Triangle 159">
              <a:extLst>
                <a:ext uri="{FF2B5EF4-FFF2-40B4-BE49-F238E27FC236}">
                  <a16:creationId xmlns:a16="http://schemas.microsoft.com/office/drawing/2014/main" id="{9117621E-A22F-12C4-778B-7E08C315D44A}"/>
                </a:ext>
              </a:extLst>
            </p:cNvPr>
            <p:cNvSpPr/>
            <p:nvPr/>
          </p:nvSpPr>
          <p:spPr>
            <a:xfrm rot="1149827">
              <a:off x="1238769" y="5150884"/>
              <a:ext cx="1177306" cy="180758"/>
            </a:xfrm>
            <a:prstGeom prst="triangl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61" name="Isosceles Triangle 160">
              <a:extLst>
                <a:ext uri="{FF2B5EF4-FFF2-40B4-BE49-F238E27FC236}">
                  <a16:creationId xmlns:a16="http://schemas.microsoft.com/office/drawing/2014/main" id="{9B6D54FF-87C5-D4A6-E426-F8723E28CBA9}"/>
                </a:ext>
              </a:extLst>
            </p:cNvPr>
            <p:cNvSpPr/>
            <p:nvPr/>
          </p:nvSpPr>
          <p:spPr>
            <a:xfrm rot="19122783">
              <a:off x="2276765" y="4028378"/>
              <a:ext cx="251272" cy="261087"/>
            </a:xfrm>
            <a:prstGeom prst="triangl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62" name="Isosceles Triangle 161">
              <a:extLst>
                <a:ext uri="{FF2B5EF4-FFF2-40B4-BE49-F238E27FC236}">
                  <a16:creationId xmlns:a16="http://schemas.microsoft.com/office/drawing/2014/main" id="{0D3173DA-1B0C-013B-84EF-DBBA9863D5A1}"/>
                </a:ext>
              </a:extLst>
            </p:cNvPr>
            <p:cNvSpPr/>
            <p:nvPr/>
          </p:nvSpPr>
          <p:spPr>
            <a:xfrm rot="20599147">
              <a:off x="2098510" y="2482054"/>
              <a:ext cx="251272" cy="261087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63" name="Isosceles Triangle 162">
              <a:extLst>
                <a:ext uri="{FF2B5EF4-FFF2-40B4-BE49-F238E27FC236}">
                  <a16:creationId xmlns:a16="http://schemas.microsoft.com/office/drawing/2014/main" id="{D15923D3-0FF5-9925-959E-FDD09FC99B23}"/>
                </a:ext>
              </a:extLst>
            </p:cNvPr>
            <p:cNvSpPr/>
            <p:nvPr/>
          </p:nvSpPr>
          <p:spPr>
            <a:xfrm rot="20599147">
              <a:off x="3748066" y="3216918"/>
              <a:ext cx="251272" cy="261087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64" name="Isosceles Triangle 163">
              <a:extLst>
                <a:ext uri="{FF2B5EF4-FFF2-40B4-BE49-F238E27FC236}">
                  <a16:creationId xmlns:a16="http://schemas.microsoft.com/office/drawing/2014/main" id="{773BDA4F-DC52-D3F4-3BC3-8638914DBE46}"/>
                </a:ext>
              </a:extLst>
            </p:cNvPr>
            <p:cNvSpPr/>
            <p:nvPr/>
          </p:nvSpPr>
          <p:spPr>
            <a:xfrm rot="19122783">
              <a:off x="2215354" y="2036103"/>
              <a:ext cx="251272" cy="261087"/>
            </a:xfrm>
            <a:prstGeom prst="triangl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65" name="Isosceles Triangle 164">
              <a:extLst>
                <a:ext uri="{FF2B5EF4-FFF2-40B4-BE49-F238E27FC236}">
                  <a16:creationId xmlns:a16="http://schemas.microsoft.com/office/drawing/2014/main" id="{949BB6FC-CD42-BEE1-A29A-718EDFD88ED0}"/>
                </a:ext>
              </a:extLst>
            </p:cNvPr>
            <p:cNvSpPr/>
            <p:nvPr/>
          </p:nvSpPr>
          <p:spPr>
            <a:xfrm rot="21346631">
              <a:off x="716725" y="4631005"/>
              <a:ext cx="1177306" cy="180758"/>
            </a:xfrm>
            <a:prstGeom prst="triangl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03B574BA-5837-CA64-31DA-B2940D52F957}"/>
              </a:ext>
            </a:extLst>
          </p:cNvPr>
          <p:cNvGrpSpPr/>
          <p:nvPr/>
        </p:nvGrpSpPr>
        <p:grpSpPr>
          <a:xfrm>
            <a:off x="7391803" y="3797741"/>
            <a:ext cx="4617766" cy="2517136"/>
            <a:chOff x="7391803" y="3797741"/>
            <a:chExt cx="4617766" cy="2517136"/>
          </a:xfrm>
        </p:grpSpPr>
        <p:sp>
          <p:nvSpPr>
            <p:cNvPr id="16" name="Text Placeholder 6">
              <a:extLst>
                <a:ext uri="{FF2B5EF4-FFF2-40B4-BE49-F238E27FC236}">
                  <a16:creationId xmlns:a16="http://schemas.microsoft.com/office/drawing/2014/main" id="{07A8E221-2A21-99E3-12F2-D045087FCA93}"/>
                </a:ext>
              </a:extLst>
            </p:cNvPr>
            <p:cNvSpPr txBox="1">
              <a:spLocks/>
            </p:cNvSpPr>
            <p:nvPr/>
          </p:nvSpPr>
          <p:spPr>
            <a:xfrm>
              <a:off x="7391803" y="3797741"/>
              <a:ext cx="4617766" cy="35736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0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TRBVH / ATRBVH</a:t>
              </a:r>
              <a:r>
                <a:rPr lang="en-US" sz="1400" dirty="0"/>
                <a:t> </a:t>
              </a:r>
              <a:endParaRPr lang="en-DE" dirty="0"/>
            </a:p>
          </p:txBody>
        </p:sp>
        <p:pic>
          <p:nvPicPr>
            <p:cNvPr id="173" name="Picture 172">
              <a:extLst>
                <a:ext uri="{FF2B5EF4-FFF2-40B4-BE49-F238E27FC236}">
                  <a16:creationId xmlns:a16="http://schemas.microsoft.com/office/drawing/2014/main" id="{2AA5CAB5-575A-2253-AA8B-14C8173DA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91803" y="4326815"/>
              <a:ext cx="2165828" cy="1558129"/>
            </a:xfrm>
            <a:prstGeom prst="rect">
              <a:avLst/>
            </a:prstGeom>
          </p:spPr>
        </p:pic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17ADB686-3F3A-C9D0-10AD-89F960F29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09779" y="4263360"/>
              <a:ext cx="2199790" cy="2051517"/>
            </a:xfrm>
            <a:prstGeom prst="rect">
              <a:avLst/>
            </a:prstGeom>
          </p:spPr>
        </p:pic>
        <p:cxnSp>
          <p:nvCxnSpPr>
            <p:cNvPr id="177" name="Straight Arrow Connector 176">
              <a:extLst>
                <a:ext uri="{FF2B5EF4-FFF2-40B4-BE49-F238E27FC236}">
                  <a16:creationId xmlns:a16="http://schemas.microsoft.com/office/drawing/2014/main" id="{AD9DEC94-A514-106C-C8BD-F17828C8AB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38642" y="5071937"/>
              <a:ext cx="342273" cy="556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B23751EA-CCA9-9FEC-52A4-07133EF87EA2}"/>
              </a:ext>
            </a:extLst>
          </p:cNvPr>
          <p:cNvGrpSpPr/>
          <p:nvPr/>
        </p:nvGrpSpPr>
        <p:grpSpPr>
          <a:xfrm>
            <a:off x="3130574" y="3793677"/>
            <a:ext cx="3597268" cy="2924918"/>
            <a:chOff x="3130574" y="3793677"/>
            <a:chExt cx="3597268" cy="2924918"/>
          </a:xfrm>
        </p:grpSpPr>
        <p:sp>
          <p:nvSpPr>
            <p:cNvPr id="14" name="Text Placeholder 6">
              <a:extLst>
                <a:ext uri="{FF2B5EF4-FFF2-40B4-BE49-F238E27FC236}">
                  <a16:creationId xmlns:a16="http://schemas.microsoft.com/office/drawing/2014/main" id="{DFE2BA34-CA17-AF3E-C387-9FC03B513E09}"/>
                </a:ext>
              </a:extLst>
            </p:cNvPr>
            <p:cNvSpPr txBox="1">
              <a:spLocks/>
            </p:cNvSpPr>
            <p:nvPr/>
          </p:nvSpPr>
          <p:spPr>
            <a:xfrm>
              <a:off x="3130574" y="3793677"/>
              <a:ext cx="3597268" cy="35736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0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PLOC / PLOC++</a:t>
              </a:r>
              <a:r>
                <a:rPr lang="en-US" sz="1400" dirty="0"/>
                <a:t> </a:t>
              </a:r>
              <a:endParaRPr lang="en-DE" dirty="0"/>
            </a:p>
          </p:txBody>
        </p:sp>
        <p:pic>
          <p:nvPicPr>
            <p:cNvPr id="179" name="Picture 178">
              <a:extLst>
                <a:ext uri="{FF2B5EF4-FFF2-40B4-BE49-F238E27FC236}">
                  <a16:creationId xmlns:a16="http://schemas.microsoft.com/office/drawing/2014/main" id="{1C497B14-FE8D-F145-CCAA-52526D86E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30574" y="4219673"/>
              <a:ext cx="3597268" cy="24989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78465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EDED4-E42D-5952-DB35-3856022DC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0" i="0" baseline="0" dirty="0">
                <a:effectLst/>
              </a:rPr>
              <a:t>Binary BVH Host Build Time (</a:t>
            </a:r>
            <a:r>
              <a:rPr lang="en-US" sz="4400" b="0" i="0" baseline="0" dirty="0" err="1">
                <a:effectLst/>
              </a:rPr>
              <a:t>ms</a:t>
            </a:r>
            <a:r>
              <a:rPr lang="en-US" sz="4400" b="0" i="0" baseline="0" dirty="0">
                <a:effectLst/>
              </a:rPr>
              <a:t>)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EDB644-21E1-8F46-EDB6-D8A01D1E4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28</a:t>
            </a:fld>
            <a:endParaRPr lang="en-DE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4DD92DD-B742-2C53-4890-1BF5813EBC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4778943"/>
              </p:ext>
            </p:extLst>
          </p:nvPr>
        </p:nvGraphicFramePr>
        <p:xfrm>
          <a:off x="838200" y="1420813"/>
          <a:ext cx="10515600" cy="4756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Arrow: Left 10">
            <a:extLst>
              <a:ext uri="{FF2B5EF4-FFF2-40B4-BE49-F238E27FC236}">
                <a16:creationId xmlns:a16="http://schemas.microsoft.com/office/drawing/2014/main" id="{D8F8B43F-6253-92B3-0753-C25FED46AD6F}"/>
              </a:ext>
            </a:extLst>
          </p:cNvPr>
          <p:cNvSpPr/>
          <p:nvPr/>
        </p:nvSpPr>
        <p:spPr>
          <a:xfrm rot="13500000">
            <a:off x="10103112" y="3141425"/>
            <a:ext cx="487900" cy="24167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DAFD5883-CF41-01B7-B540-9BB031714289}"/>
              </a:ext>
            </a:extLst>
          </p:cNvPr>
          <p:cNvSpPr/>
          <p:nvPr/>
        </p:nvSpPr>
        <p:spPr>
          <a:xfrm rot="13500000">
            <a:off x="10361054" y="1569853"/>
            <a:ext cx="487900" cy="24167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8F5BF3-2C11-2C15-E6F2-6C3D61BEA8D2}"/>
              </a:ext>
            </a:extLst>
          </p:cNvPr>
          <p:cNvSpPr txBox="1"/>
          <p:nvPr/>
        </p:nvSpPr>
        <p:spPr>
          <a:xfrm>
            <a:off x="1498110" y="1595716"/>
            <a:ext cx="1047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/>
              <a:t>Better </a:t>
            </a:r>
            <a:r>
              <a:rPr lang="en-US" sz="1800" b="1" dirty="0"/>
              <a:t>↓</a:t>
            </a:r>
            <a:endParaRPr lang="en-DE" b="1" dirty="0"/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1282202E-9271-A444-FFB6-49BB7EB48B82}"/>
              </a:ext>
            </a:extLst>
          </p:cNvPr>
          <p:cNvSpPr/>
          <p:nvPr/>
        </p:nvSpPr>
        <p:spPr>
          <a:xfrm rot="13500000">
            <a:off x="2223753" y="4514176"/>
            <a:ext cx="487900" cy="24167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" name="Arrow: Left 11">
            <a:extLst>
              <a:ext uri="{FF2B5EF4-FFF2-40B4-BE49-F238E27FC236}">
                <a16:creationId xmlns:a16="http://schemas.microsoft.com/office/drawing/2014/main" id="{5E842D50-990B-4706-948D-DF12AAD2639E}"/>
              </a:ext>
            </a:extLst>
          </p:cNvPr>
          <p:cNvSpPr/>
          <p:nvPr/>
        </p:nvSpPr>
        <p:spPr>
          <a:xfrm rot="13500000">
            <a:off x="9845170" y="2397159"/>
            <a:ext cx="487900" cy="24167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" name="Arrow: Left 11">
            <a:extLst>
              <a:ext uri="{FF2B5EF4-FFF2-40B4-BE49-F238E27FC236}">
                <a16:creationId xmlns:a16="http://schemas.microsoft.com/office/drawing/2014/main" id="{EEEB8CCB-0622-BDD1-F109-20C2772E11B3}"/>
              </a:ext>
            </a:extLst>
          </p:cNvPr>
          <p:cNvSpPr/>
          <p:nvPr/>
        </p:nvSpPr>
        <p:spPr>
          <a:xfrm rot="13500000">
            <a:off x="9587227" y="3772769"/>
            <a:ext cx="487900" cy="24167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7" name="Arrow: Left 11">
            <a:extLst>
              <a:ext uri="{FF2B5EF4-FFF2-40B4-BE49-F238E27FC236}">
                <a16:creationId xmlns:a16="http://schemas.microsoft.com/office/drawing/2014/main" id="{A5294EA0-1020-01F5-19AD-63364CEBDD53}"/>
              </a:ext>
            </a:extLst>
          </p:cNvPr>
          <p:cNvSpPr/>
          <p:nvPr/>
        </p:nvSpPr>
        <p:spPr>
          <a:xfrm rot="13500000">
            <a:off x="9361368" y="4174245"/>
            <a:ext cx="487900" cy="24167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8060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2" grpId="0" animBg="1"/>
      <p:bldP spid="12" grpId="1" animBg="1"/>
      <p:bldP spid="16" grpId="0" animBg="1"/>
      <p:bldP spid="16" grpId="1" animBg="1"/>
      <p:bldP spid="3" grpId="0" animBg="1"/>
      <p:bldP spid="3" grpId="1" animBg="1"/>
      <p:bldP spid="6" grpId="0" animBg="1"/>
      <p:bldP spid="7" grpId="0" animBg="1"/>
      <p:bldP spid="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AE5D7-8524-AC77-1B85-46A4CFB45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0" i="0" baseline="0" dirty="0">
                <a:effectLst/>
              </a:rPr>
              <a:t>Quality Metric: Binary BVH SAH Cost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EDB644-21E1-8F46-EDB6-D8A01D1E4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29</a:t>
            </a:fld>
            <a:endParaRPr lang="en-DE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292374A-BED1-A4BA-7FAA-0D319BCDDE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7148909"/>
              </p:ext>
            </p:extLst>
          </p:nvPr>
        </p:nvGraphicFramePr>
        <p:xfrm>
          <a:off x="838200" y="1420813"/>
          <a:ext cx="10515600" cy="4756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E73866D-6B7A-E29D-B5B1-67002A83552D}"/>
              </a:ext>
            </a:extLst>
          </p:cNvPr>
          <p:cNvSpPr txBox="1"/>
          <p:nvPr/>
        </p:nvSpPr>
        <p:spPr>
          <a:xfrm>
            <a:off x="1498110" y="1595716"/>
            <a:ext cx="1047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/>
              <a:t>Better </a:t>
            </a:r>
            <a:r>
              <a:rPr lang="en-US" sz="1800" b="1" dirty="0"/>
              <a:t>↓</a:t>
            </a:r>
            <a:endParaRPr lang="en-DE" b="1" dirty="0"/>
          </a:p>
        </p:txBody>
      </p:sp>
      <p:sp>
        <p:nvSpPr>
          <p:cNvPr id="3" name="Arrow: Left 10">
            <a:extLst>
              <a:ext uri="{FF2B5EF4-FFF2-40B4-BE49-F238E27FC236}">
                <a16:creationId xmlns:a16="http://schemas.microsoft.com/office/drawing/2014/main" id="{0DC35500-8ECA-41EE-90EF-3CBB44E17660}"/>
              </a:ext>
            </a:extLst>
          </p:cNvPr>
          <p:cNvSpPr/>
          <p:nvPr/>
        </p:nvSpPr>
        <p:spPr>
          <a:xfrm rot="18900000">
            <a:off x="8807712" y="3420111"/>
            <a:ext cx="487900" cy="24167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" name="Arrow: Left 10">
            <a:extLst>
              <a:ext uri="{FF2B5EF4-FFF2-40B4-BE49-F238E27FC236}">
                <a16:creationId xmlns:a16="http://schemas.microsoft.com/office/drawing/2014/main" id="{293D7654-F22C-D919-6D0E-EA67A75039C0}"/>
              </a:ext>
            </a:extLst>
          </p:cNvPr>
          <p:cNvSpPr/>
          <p:nvPr/>
        </p:nvSpPr>
        <p:spPr>
          <a:xfrm rot="18900000">
            <a:off x="5999199" y="2087781"/>
            <a:ext cx="487900" cy="24167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6932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55A7B3-5CAA-2ED9-1FEB-A7D057D78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Bounding Volume Hierarchies (BVHs)</a:t>
            </a:r>
            <a:endParaRPr lang="en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BD50872-FCA3-1DE0-4D22-7A18FC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3</a:t>
            </a:fld>
            <a:endParaRPr lang="en-DE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>
                <a:extLst>
                  <a:ext uri="{FF2B5EF4-FFF2-40B4-BE49-F238E27FC236}">
                    <a16:creationId xmlns:a16="http://schemas.microsoft.com/office/drawing/2014/main" id="{350BC0B6-333B-AD3D-6801-1C8A18461C6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87229022"/>
                  </p:ext>
                </p:extLst>
              </p:nvPr>
            </p:nvGraphicFramePr>
            <p:xfrm>
              <a:off x="5609068" y="1466017"/>
              <a:ext cx="4600125" cy="486163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4600125" cy="4861632"/>
                    </a:xfrm>
                    <a:prstGeom prst="rect">
                      <a:avLst/>
                    </a:prstGeom>
                  </am3d:spPr>
                  <am3d:camera>
                    <am3d:pos x="0" y="0" z="7559798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44992" d="1000000"/>
                    <am3d:preTrans dx="3898120" dy="-25557660" dz="343914"/>
                    <am3d:scale>
                      <am3d:sx n="1000000" d="1000000"/>
                      <am3d:sy n="1000000" d="1000000"/>
                      <am3d:sz n="1000000" d="1000000"/>
                    </am3d:scale>
                    <am3d:rot ax="964380" ay="-1576190" az="-436039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676349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>
                <a:extLst>
                  <a:ext uri="{FF2B5EF4-FFF2-40B4-BE49-F238E27FC236}">
                    <a16:creationId xmlns:a16="http://schemas.microsoft.com/office/drawing/2014/main" id="{350BC0B6-333B-AD3D-6801-1C8A18461C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09068" y="1466017"/>
                <a:ext cx="4600125" cy="4861632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1D2750E7-7975-7496-263C-38877413AA08}"/>
              </a:ext>
            </a:extLst>
          </p:cNvPr>
          <p:cNvGrpSpPr/>
          <p:nvPr/>
        </p:nvGrpSpPr>
        <p:grpSpPr>
          <a:xfrm>
            <a:off x="5653024" y="1889759"/>
            <a:ext cx="4055872" cy="4409440"/>
            <a:chOff x="5653024" y="1889759"/>
            <a:chExt cx="4055872" cy="440944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DF260F5-9179-8021-60B9-858F2B0EDE57}"/>
                </a:ext>
              </a:extLst>
            </p:cNvPr>
            <p:cNvSpPr/>
            <p:nvPr/>
          </p:nvSpPr>
          <p:spPr>
            <a:xfrm>
              <a:off x="5653024" y="2677477"/>
              <a:ext cx="1524000" cy="132556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518B186-7AC8-6008-735A-977BA4B7188D}"/>
                </a:ext>
              </a:extLst>
            </p:cNvPr>
            <p:cNvSpPr/>
            <p:nvPr/>
          </p:nvSpPr>
          <p:spPr>
            <a:xfrm>
              <a:off x="6608064" y="1889759"/>
              <a:ext cx="1798320" cy="112979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91DAEC1-B4AC-8659-34C4-06650982D762}"/>
                </a:ext>
              </a:extLst>
            </p:cNvPr>
            <p:cNvSpPr/>
            <p:nvPr/>
          </p:nvSpPr>
          <p:spPr>
            <a:xfrm>
              <a:off x="7130224" y="3233095"/>
              <a:ext cx="2046288" cy="79864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9534662-920E-973E-A213-A251ADDD9550}"/>
                </a:ext>
              </a:extLst>
            </p:cNvPr>
            <p:cNvSpPr/>
            <p:nvPr/>
          </p:nvSpPr>
          <p:spPr>
            <a:xfrm>
              <a:off x="8713216" y="5132635"/>
              <a:ext cx="995680" cy="9918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3D39A5-C0CA-EAAF-66C9-D0961CDC2E61}"/>
                </a:ext>
              </a:extLst>
            </p:cNvPr>
            <p:cNvSpPr/>
            <p:nvPr/>
          </p:nvSpPr>
          <p:spPr>
            <a:xfrm>
              <a:off x="6343904" y="5204692"/>
              <a:ext cx="1446784" cy="103663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E57E222-19A0-9AA2-0F8D-2EE1EE8DD728}"/>
                </a:ext>
              </a:extLst>
            </p:cNvPr>
            <p:cNvSpPr/>
            <p:nvPr/>
          </p:nvSpPr>
          <p:spPr>
            <a:xfrm>
              <a:off x="7762240" y="5055832"/>
              <a:ext cx="995680" cy="124336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F8A1ACE-FA74-68BF-8A4E-E510CA3675D0}"/>
                </a:ext>
              </a:extLst>
            </p:cNvPr>
            <p:cNvSpPr/>
            <p:nvPr/>
          </p:nvSpPr>
          <p:spPr>
            <a:xfrm>
              <a:off x="8510229" y="3961325"/>
              <a:ext cx="885765" cy="124336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722B0C9-B585-1803-99EE-2C2E6D790515}"/>
                </a:ext>
              </a:extLst>
            </p:cNvPr>
            <p:cNvSpPr/>
            <p:nvPr/>
          </p:nvSpPr>
          <p:spPr>
            <a:xfrm>
              <a:off x="7614143" y="4003040"/>
              <a:ext cx="995680" cy="123058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E160FA5-E267-D10E-B1F9-FC5616885EDA}"/>
                </a:ext>
              </a:extLst>
            </p:cNvPr>
            <p:cNvSpPr/>
            <p:nvPr/>
          </p:nvSpPr>
          <p:spPr>
            <a:xfrm>
              <a:off x="6067552" y="3957636"/>
              <a:ext cx="1591294" cy="132556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5E33829-32AB-DEBB-1373-DB6F302BE98B}"/>
              </a:ext>
            </a:extLst>
          </p:cNvPr>
          <p:cNvGrpSpPr/>
          <p:nvPr/>
        </p:nvGrpSpPr>
        <p:grpSpPr>
          <a:xfrm>
            <a:off x="5653024" y="1889759"/>
            <a:ext cx="4055872" cy="4409441"/>
            <a:chOff x="5653024" y="1889759"/>
            <a:chExt cx="4055872" cy="440944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201583E-84B3-6EB7-4202-E5A6E537C1C3}"/>
                </a:ext>
              </a:extLst>
            </p:cNvPr>
            <p:cNvSpPr/>
            <p:nvPr/>
          </p:nvSpPr>
          <p:spPr>
            <a:xfrm>
              <a:off x="6067551" y="3957636"/>
              <a:ext cx="2542271" cy="132556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7D1DEA5-EB93-34E7-3D72-D872297DA3C4}"/>
                </a:ext>
              </a:extLst>
            </p:cNvPr>
            <p:cNvSpPr/>
            <p:nvPr/>
          </p:nvSpPr>
          <p:spPr>
            <a:xfrm>
              <a:off x="6343904" y="5053914"/>
              <a:ext cx="2414016" cy="124528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48DDEBB-A58D-1E5D-2C10-EE610E136BBC}"/>
                </a:ext>
              </a:extLst>
            </p:cNvPr>
            <p:cNvSpPr/>
            <p:nvPr/>
          </p:nvSpPr>
          <p:spPr>
            <a:xfrm>
              <a:off x="8508436" y="3957318"/>
              <a:ext cx="1200460" cy="216713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D974463-BCCD-15B3-BCDF-FA83094E5750}"/>
                </a:ext>
              </a:extLst>
            </p:cNvPr>
            <p:cNvSpPr/>
            <p:nvPr/>
          </p:nvSpPr>
          <p:spPr>
            <a:xfrm>
              <a:off x="5653024" y="2677476"/>
              <a:ext cx="3523488" cy="132556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978BB21-7580-C18A-3097-60ABD71279AB}"/>
                </a:ext>
              </a:extLst>
            </p:cNvPr>
            <p:cNvSpPr/>
            <p:nvPr/>
          </p:nvSpPr>
          <p:spPr>
            <a:xfrm>
              <a:off x="6608064" y="1889759"/>
              <a:ext cx="1798320" cy="112979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642090C-7660-8756-0436-0E79375BD632}"/>
              </a:ext>
            </a:extLst>
          </p:cNvPr>
          <p:cNvGrpSpPr/>
          <p:nvPr/>
        </p:nvGrpSpPr>
        <p:grpSpPr>
          <a:xfrm>
            <a:off x="5653024" y="1889761"/>
            <a:ext cx="4060316" cy="4415824"/>
            <a:chOff x="5653024" y="1889761"/>
            <a:chExt cx="4060316" cy="441582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C944B08-A27E-3240-FDA2-9E8201B814A4}"/>
                </a:ext>
              </a:extLst>
            </p:cNvPr>
            <p:cNvSpPr/>
            <p:nvPr/>
          </p:nvSpPr>
          <p:spPr>
            <a:xfrm>
              <a:off x="5653024" y="1889761"/>
              <a:ext cx="3523488" cy="213824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F01025E-52DA-392C-F0C2-89D2777F8BDF}"/>
                </a:ext>
              </a:extLst>
            </p:cNvPr>
            <p:cNvSpPr/>
            <p:nvPr/>
          </p:nvSpPr>
          <p:spPr>
            <a:xfrm>
              <a:off x="6067550" y="3957319"/>
              <a:ext cx="2690370" cy="234826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C916421-8AA4-B455-5410-B61B2F277D84}"/>
                </a:ext>
              </a:extLst>
            </p:cNvPr>
            <p:cNvSpPr/>
            <p:nvPr/>
          </p:nvSpPr>
          <p:spPr>
            <a:xfrm>
              <a:off x="8508435" y="3950934"/>
              <a:ext cx="1204905" cy="217351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D210BA5-6F64-AAC1-2AB0-0DBE54F921A7}"/>
              </a:ext>
            </a:extLst>
          </p:cNvPr>
          <p:cNvGrpSpPr/>
          <p:nvPr/>
        </p:nvGrpSpPr>
        <p:grpSpPr>
          <a:xfrm>
            <a:off x="5653024" y="1890326"/>
            <a:ext cx="4055872" cy="4408872"/>
            <a:chOff x="5653024" y="1890326"/>
            <a:chExt cx="4055872" cy="440887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2F034EF-D457-527D-4381-B29084F19C30}"/>
                </a:ext>
              </a:extLst>
            </p:cNvPr>
            <p:cNvSpPr/>
            <p:nvPr/>
          </p:nvSpPr>
          <p:spPr>
            <a:xfrm>
              <a:off x="6067550" y="3957317"/>
              <a:ext cx="3641346" cy="234188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CAF7006-3C70-8D64-A796-7B06786D78C3}"/>
                </a:ext>
              </a:extLst>
            </p:cNvPr>
            <p:cNvSpPr/>
            <p:nvPr/>
          </p:nvSpPr>
          <p:spPr>
            <a:xfrm>
              <a:off x="5653024" y="1890326"/>
              <a:ext cx="3523488" cy="214406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6BD1B9A9-6E86-EF70-458D-D5F13731D078}"/>
              </a:ext>
            </a:extLst>
          </p:cNvPr>
          <p:cNvSpPr/>
          <p:nvPr/>
        </p:nvSpPr>
        <p:spPr>
          <a:xfrm>
            <a:off x="5653024" y="1889760"/>
            <a:ext cx="4055872" cy="44158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83156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A3BC4-F3D0-ADDB-EA1B-FE4758FD2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0" i="0" baseline="0" dirty="0">
                <a:effectLst/>
              </a:rPr>
              <a:t>Hardware Ray Throughput with AO (</a:t>
            </a:r>
            <a:r>
              <a:rPr lang="en-US" sz="4400" b="0" i="0" baseline="0" dirty="0" err="1">
                <a:effectLst/>
              </a:rPr>
              <a:t>GRays</a:t>
            </a:r>
            <a:r>
              <a:rPr lang="en-US" sz="4400" b="0" i="0" baseline="0" dirty="0">
                <a:effectLst/>
              </a:rPr>
              <a:t>/s)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EDB644-21E1-8F46-EDB6-D8A01D1E4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30</a:t>
            </a:fld>
            <a:endParaRPr lang="en-D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FB78B62-1D63-E7AF-C7CD-06AB8CF28A79}"/>
              </a:ext>
            </a:extLst>
          </p:cNvPr>
          <p:cNvGrpSpPr/>
          <p:nvPr/>
        </p:nvGrpSpPr>
        <p:grpSpPr>
          <a:xfrm>
            <a:off x="904741" y="6164460"/>
            <a:ext cx="6004037" cy="557015"/>
            <a:chOff x="5189113" y="85656"/>
            <a:chExt cx="6004037" cy="557015"/>
          </a:xfrm>
        </p:grpSpPr>
        <p:pic>
          <p:nvPicPr>
            <p:cNvPr id="8" name="Graphic 7" descr="Warning outline">
              <a:extLst>
                <a:ext uri="{FF2B5EF4-FFF2-40B4-BE49-F238E27FC236}">
                  <a16:creationId xmlns:a16="http://schemas.microsoft.com/office/drawing/2014/main" id="{B4274097-05ED-9C1A-66B4-84A1823A9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189113" y="85656"/>
              <a:ext cx="557015" cy="55701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31A69FC-2B27-42BF-CFE7-212E6D9C5AD1}"/>
                </a:ext>
              </a:extLst>
            </p:cNvPr>
            <p:cNvSpPr txBox="1"/>
            <p:nvPr/>
          </p:nvSpPr>
          <p:spPr>
            <a:xfrm>
              <a:off x="5668114" y="179498"/>
              <a:ext cx="55250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Additional conversion to hardware-specific BVH format</a:t>
              </a:r>
              <a:endParaRPr lang="en-DE" dirty="0"/>
            </a:p>
          </p:txBody>
        </p:sp>
      </p:grp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74B82FD-5956-58DF-2841-5EB12152E4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6157309"/>
              </p:ext>
            </p:extLst>
          </p:nvPr>
        </p:nvGraphicFramePr>
        <p:xfrm>
          <a:off x="838200" y="1420813"/>
          <a:ext cx="10515600" cy="4756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0FA78870-5B96-3A0E-01AE-5D70E0F8E5C4}"/>
              </a:ext>
            </a:extLst>
          </p:cNvPr>
          <p:cNvSpPr txBox="1"/>
          <p:nvPr/>
        </p:nvSpPr>
        <p:spPr>
          <a:xfrm>
            <a:off x="1498110" y="1595716"/>
            <a:ext cx="1047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/>
              <a:t>Better </a:t>
            </a:r>
            <a:r>
              <a:rPr lang="en-US" sz="1800" b="1" dirty="0"/>
              <a:t>↑</a:t>
            </a:r>
            <a:endParaRPr lang="en-DE" b="1" dirty="0"/>
          </a:p>
        </p:txBody>
      </p:sp>
      <p:sp>
        <p:nvSpPr>
          <p:cNvPr id="3" name="Arrow: Left 15">
            <a:extLst>
              <a:ext uri="{FF2B5EF4-FFF2-40B4-BE49-F238E27FC236}">
                <a16:creationId xmlns:a16="http://schemas.microsoft.com/office/drawing/2014/main" id="{4486D3AA-BFDA-F18C-4434-C2E1D081578A}"/>
              </a:ext>
            </a:extLst>
          </p:cNvPr>
          <p:cNvSpPr/>
          <p:nvPr/>
        </p:nvSpPr>
        <p:spPr>
          <a:xfrm rot="13500000">
            <a:off x="8472153" y="1749240"/>
            <a:ext cx="487900" cy="24167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" name="Arrow: Left 15">
            <a:extLst>
              <a:ext uri="{FF2B5EF4-FFF2-40B4-BE49-F238E27FC236}">
                <a16:creationId xmlns:a16="http://schemas.microsoft.com/office/drawing/2014/main" id="{EF4F7B98-92B0-48F9-C3CF-D6D981CB8341}"/>
              </a:ext>
            </a:extLst>
          </p:cNvPr>
          <p:cNvSpPr/>
          <p:nvPr/>
        </p:nvSpPr>
        <p:spPr>
          <a:xfrm rot="13500000">
            <a:off x="1951610" y="2367599"/>
            <a:ext cx="487900" cy="24167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4058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61B2C06-BA14-BC19-2D2D-99EB43726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  <a:endParaRPr lang="en-DE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A082FC5-4F4B-39AC-5077-E91FA53E62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C64FC-0E6A-DDE8-4426-84D76D03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31</a:t>
            </a:fld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4314247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8441E-05C9-929E-79B4-BFB5CEF0F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25B36-AB40-33B1-2941-799E18256E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T</a:t>
            </a:r>
            <a:r>
              <a:rPr lang="en-US" dirty="0"/>
              <a:t>he relative overhead impacts the final speedup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7D43C0-BAF4-BDB1-9338-E8CBE9ED5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32</a:t>
            </a:fld>
            <a:endParaRPr lang="en-D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7C030F-DCC4-79BD-00C4-C35E97524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433" y="2082168"/>
            <a:ext cx="9516533" cy="45395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F37C31-86F7-BF8D-4B17-33F942868052}"/>
              </a:ext>
            </a:extLst>
          </p:cNvPr>
          <p:cNvSpPr/>
          <p:nvPr/>
        </p:nvSpPr>
        <p:spPr>
          <a:xfrm>
            <a:off x="4125278" y="2159234"/>
            <a:ext cx="681037" cy="3916362"/>
          </a:xfrm>
          <a:prstGeom prst="rect">
            <a:avLst/>
          </a:prstGeom>
          <a:solidFill>
            <a:schemeClr val="accent6">
              <a:alpha val="26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5390D9-761F-C55D-5B64-A6F6C7FD1F1D}"/>
              </a:ext>
            </a:extLst>
          </p:cNvPr>
          <p:cNvSpPr/>
          <p:nvPr/>
        </p:nvSpPr>
        <p:spPr>
          <a:xfrm>
            <a:off x="4931596" y="6115839"/>
            <a:ext cx="2938170" cy="605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388562-B920-E287-2226-7B516A1E84F1}"/>
              </a:ext>
            </a:extLst>
          </p:cNvPr>
          <p:cNvSpPr txBox="1"/>
          <p:nvPr/>
        </p:nvSpPr>
        <p:spPr>
          <a:xfrm>
            <a:off x="5321182" y="6115839"/>
            <a:ext cx="1902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Relative Overhead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87153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A09BA-9CCC-794A-9E42-2460D09FD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  <a:endParaRPr lang="en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927E29-3B4A-0820-F871-9A673B18213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Currently benefits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en-US" dirty="0"/>
                  <a:t> algorithms</a:t>
                </a:r>
              </a:p>
              <a:p>
                <a:r>
                  <a:rPr lang="en-US" dirty="0"/>
                  <a:t>Not directly applicable to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en-US" dirty="0"/>
                  <a:t> approaches</a:t>
                </a:r>
                <a:br>
                  <a:rPr lang="en-US" dirty="0"/>
                </a:br>
                <a:r>
                  <a:rPr lang="en-US" dirty="0"/>
                  <a:t>in its current form</a:t>
                </a:r>
              </a:p>
              <a:p>
                <a:endParaRPr lang="en-US" dirty="0"/>
              </a:p>
              <a:p>
                <a:r>
                  <a:rPr lang="en-US" dirty="0"/>
                  <a:t>Higher memory footprint for additional buffers</a:t>
                </a:r>
                <a:endParaRPr lang="en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927E29-3B4A-0820-F871-9A673B1821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8C1E8B-40F9-96C6-5F7F-AB04E0194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33</a:t>
            </a:fld>
            <a:endParaRPr lang="en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B3B97C-5CFC-1FC8-1C1F-CF67440665A6}"/>
              </a:ext>
            </a:extLst>
          </p:cNvPr>
          <p:cNvSpPr/>
          <p:nvPr/>
        </p:nvSpPr>
        <p:spPr>
          <a:xfrm>
            <a:off x="9087104" y="2865930"/>
            <a:ext cx="389006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EF0417-3977-8ED4-B034-57CCBD04F32B}"/>
              </a:ext>
            </a:extLst>
          </p:cNvPr>
          <p:cNvSpPr/>
          <p:nvPr/>
        </p:nvSpPr>
        <p:spPr>
          <a:xfrm>
            <a:off x="9005824" y="3288842"/>
            <a:ext cx="551566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71A824-7BB7-447E-29E7-1D89B5610CFD}"/>
              </a:ext>
            </a:extLst>
          </p:cNvPr>
          <p:cNvSpPr/>
          <p:nvPr/>
        </p:nvSpPr>
        <p:spPr>
          <a:xfrm>
            <a:off x="8847328" y="3711750"/>
            <a:ext cx="868558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F44165-AA2D-8E2B-F154-392D15DD246F}"/>
              </a:ext>
            </a:extLst>
          </p:cNvPr>
          <p:cNvSpPr/>
          <p:nvPr/>
        </p:nvSpPr>
        <p:spPr>
          <a:xfrm>
            <a:off x="7587488" y="4555230"/>
            <a:ext cx="3388238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K - 1</a:t>
            </a:r>
            <a:endParaRPr lang="en-D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E4FC83-3818-7F91-B251-90B85D5D857D}"/>
              </a:ext>
            </a:extLst>
          </p:cNvPr>
          <p:cNvSpPr/>
          <p:nvPr/>
        </p:nvSpPr>
        <p:spPr>
          <a:xfrm>
            <a:off x="7360919" y="4980486"/>
            <a:ext cx="3841376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K</a:t>
            </a:r>
            <a:endParaRPr lang="en-D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EB6C91-591A-E825-9B47-28533DA655A1}"/>
              </a:ext>
            </a:extLst>
          </p:cNvPr>
          <p:cNvSpPr/>
          <p:nvPr/>
        </p:nvSpPr>
        <p:spPr>
          <a:xfrm>
            <a:off x="9179438" y="2443018"/>
            <a:ext cx="204338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C99480-C964-20E5-20DC-9BD5D11DD33B}"/>
              </a:ext>
            </a:extLst>
          </p:cNvPr>
          <p:cNvSpPr/>
          <p:nvPr/>
        </p:nvSpPr>
        <p:spPr>
          <a:xfrm>
            <a:off x="9227637" y="2019371"/>
            <a:ext cx="107938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79CD32-7FE0-7F41-BF79-9E305A7AB53A}"/>
              </a:ext>
            </a:extLst>
          </p:cNvPr>
          <p:cNvSpPr txBox="1"/>
          <p:nvPr/>
        </p:nvSpPr>
        <p:spPr>
          <a:xfrm>
            <a:off x="9335575" y="2020827"/>
            <a:ext cx="9891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Level 0</a:t>
            </a:r>
            <a:endParaRPr lang="en-DE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0A215F-B3F7-D97E-47DD-7C3285076A06}"/>
              </a:ext>
            </a:extLst>
          </p:cNvPr>
          <p:cNvSpPr txBox="1"/>
          <p:nvPr/>
        </p:nvSpPr>
        <p:spPr>
          <a:xfrm>
            <a:off x="9383776" y="2438090"/>
            <a:ext cx="9891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Level 1</a:t>
            </a:r>
            <a:endParaRPr lang="en-D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F0A1EC-0254-B382-2B61-39CA1C215001}"/>
              </a:ext>
            </a:extLst>
          </p:cNvPr>
          <p:cNvSpPr txBox="1"/>
          <p:nvPr/>
        </p:nvSpPr>
        <p:spPr>
          <a:xfrm>
            <a:off x="9476110" y="2863411"/>
            <a:ext cx="9891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Level 2</a:t>
            </a:r>
            <a:endParaRPr lang="en-DE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D231AD-B0A3-D77E-E94E-73BE041AB653}"/>
              </a:ext>
            </a:extLst>
          </p:cNvPr>
          <p:cNvSpPr txBox="1"/>
          <p:nvPr/>
        </p:nvSpPr>
        <p:spPr>
          <a:xfrm>
            <a:off x="9557390" y="3279112"/>
            <a:ext cx="9891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Level 3</a:t>
            </a:r>
            <a:endParaRPr lang="en-DE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8F5CC4-B691-6A5A-A09C-7178CBFCF03A}"/>
              </a:ext>
            </a:extLst>
          </p:cNvPr>
          <p:cNvSpPr txBox="1"/>
          <p:nvPr/>
        </p:nvSpPr>
        <p:spPr>
          <a:xfrm>
            <a:off x="9715886" y="3704974"/>
            <a:ext cx="9891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Level 4</a:t>
            </a:r>
            <a:endParaRPr lang="en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73D9EF3-80E4-9381-8D00-A3B636598266}"/>
                  </a:ext>
                </a:extLst>
              </p:cNvPr>
              <p:cNvSpPr txBox="1"/>
              <p:nvPr/>
            </p:nvSpPr>
            <p:spPr>
              <a:xfrm>
                <a:off x="7587488" y="4132739"/>
                <a:ext cx="33882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73D9EF3-80E4-9381-8D00-A3B6365982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7488" y="4132739"/>
                <a:ext cx="3388238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8E500DB1-A4FC-D216-FBDA-83CD87E9E509}"/>
              </a:ext>
            </a:extLst>
          </p:cNvPr>
          <p:cNvSpPr txBox="1"/>
          <p:nvPr/>
        </p:nvSpPr>
        <p:spPr>
          <a:xfrm>
            <a:off x="8016683" y="1586733"/>
            <a:ext cx="25298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PLOC Complexity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2009794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BC5B8-3352-0DE4-AF1B-5DBA3BD84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67193-14A1-17B8-5BFB-0935F913EC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primitive in BVH construction</a:t>
            </a:r>
          </a:p>
          <a:p>
            <a:pPr lvl="1"/>
            <a:r>
              <a:rPr lang="en-US" dirty="0"/>
              <a:t>Now possible to importance sample multiple features of the scene</a:t>
            </a:r>
          </a:p>
          <a:p>
            <a:r>
              <a:rPr lang="en-US" dirty="0"/>
              <a:t>Retains quality of top-down builder at 1.5x avg. (~1.9x max.) speedup</a:t>
            </a:r>
          </a:p>
          <a:p>
            <a:r>
              <a:rPr lang="en-US" dirty="0"/>
              <a:t>Reducing the gap to faster builders (e. g. PLOC++)</a:t>
            </a:r>
          </a:p>
          <a:p>
            <a:pPr lvl="1"/>
            <a:r>
              <a:rPr lang="en-US" dirty="0"/>
              <a:t>Untapped theoretical speedup still on the table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AE85A0-48EE-2AC7-332E-E0398408D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34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824483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B6629-7547-4D08-83AB-4497EF407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44734"/>
            <a:ext cx="10515600" cy="99536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Thanks for your attention! Questions?</a:t>
            </a:r>
          </a:p>
          <a:p>
            <a:pPr marL="0" indent="0" algn="ctr">
              <a:buNone/>
            </a:pPr>
            <a:r>
              <a:rPr lang="en-US" dirty="0"/>
              <a:t>Contact: </a:t>
            </a:r>
            <a:r>
              <a:rPr lang="en-US" dirty="0">
                <a:hlinkClick r:id="rId2"/>
              </a:rPr>
              <a:t>lorenzo.tessari@intel.com</a:t>
            </a:r>
            <a:r>
              <a:rPr lang="en-US" dirty="0"/>
              <a:t>, </a:t>
            </a:r>
            <a:r>
              <a:rPr lang="en-US" dirty="0">
                <a:hlinkClick r:id="rId3"/>
              </a:rPr>
              <a:t>addis.dittebrandt@kit.edu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3B4C9-ED84-00A5-638C-4DCE802BA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35</a:t>
            </a:fld>
            <a:endParaRPr lang="en-DE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4A37680-4E04-E109-E08F-FB388D173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1844" y="-360613"/>
            <a:ext cx="5668313" cy="56683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FE9B444-1900-63DA-0EE4-336EF3DA94B7}"/>
              </a:ext>
            </a:extLst>
          </p:cNvPr>
          <p:cNvSpPr txBox="1"/>
          <p:nvPr/>
        </p:nvSpPr>
        <p:spPr>
          <a:xfrm>
            <a:off x="2866623" y="4683937"/>
            <a:ext cx="6458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5"/>
              </a:rPr>
              <a:t>https://cg.ivd.kit.edu/stochbvh.php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1555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61B2C06-BA14-BC19-2D2D-99EB43726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  <a:endParaRPr lang="en-DE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A082FC5-4F4B-39AC-5077-E91FA53E62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C64FC-0E6A-DDE8-4426-84D76D03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36</a:t>
            </a:fld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7571988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810A8-6450-9A7C-B59C-528792F2C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- Surface Area Heuristic (SAH)</a:t>
            </a:r>
            <a:endParaRPr lang="en-DE" dirty="0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3EE3685E-A9F7-DE1F-C4BE-D9FD52040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Quantifies intersection cost through bounding box areas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D09636-700C-2B11-30C3-4D4CFB4C6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37</a:t>
            </a:fld>
            <a:endParaRPr lang="en-DE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515DFBD8-C6B8-B92C-598A-45D2F7FE1B2D}"/>
              </a:ext>
            </a:extLst>
          </p:cNvPr>
          <p:cNvSpPr/>
          <p:nvPr/>
        </p:nvSpPr>
        <p:spPr>
          <a:xfrm>
            <a:off x="3366124" y="4849363"/>
            <a:ext cx="541868" cy="563033"/>
          </a:xfrm>
          <a:prstGeom prst="triangl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1D2177B5-B0FB-651D-1C83-20D286FB872D}"/>
              </a:ext>
            </a:extLst>
          </p:cNvPr>
          <p:cNvSpPr/>
          <p:nvPr/>
        </p:nvSpPr>
        <p:spPr>
          <a:xfrm rot="19122783">
            <a:off x="4229699" y="4687798"/>
            <a:ext cx="541868" cy="56303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CB61630E-9E6C-8330-FA7C-381BD0F7C240}"/>
              </a:ext>
            </a:extLst>
          </p:cNvPr>
          <p:cNvSpPr/>
          <p:nvPr/>
        </p:nvSpPr>
        <p:spPr>
          <a:xfrm rot="19122783">
            <a:off x="3719119" y="3402727"/>
            <a:ext cx="589891" cy="65446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EDD83969-B77C-EE0B-DF83-CCFD9421B75E}"/>
              </a:ext>
            </a:extLst>
          </p:cNvPr>
          <p:cNvSpPr/>
          <p:nvPr/>
        </p:nvSpPr>
        <p:spPr>
          <a:xfrm rot="892765">
            <a:off x="5240659" y="3577321"/>
            <a:ext cx="645821" cy="716513"/>
          </a:xfrm>
          <a:prstGeom prst="triangl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2D01E910-9E23-25BF-5865-B1B00B9B37E8}"/>
              </a:ext>
            </a:extLst>
          </p:cNvPr>
          <p:cNvSpPr/>
          <p:nvPr/>
        </p:nvSpPr>
        <p:spPr>
          <a:xfrm rot="2475906">
            <a:off x="7593977" y="3075781"/>
            <a:ext cx="439082" cy="805443"/>
          </a:xfrm>
          <a:prstGeom prst="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7394A5BB-6FA7-A4B3-3268-80D03778ABEC}"/>
              </a:ext>
            </a:extLst>
          </p:cNvPr>
          <p:cNvSpPr/>
          <p:nvPr/>
        </p:nvSpPr>
        <p:spPr>
          <a:xfrm rot="19938202">
            <a:off x="7491812" y="4373100"/>
            <a:ext cx="1560832" cy="210822"/>
          </a:xfrm>
          <a:prstGeom prst="triangl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E2884DA-9AB0-CAAF-2567-B98E9B1D3691}"/>
              </a:ext>
            </a:extLst>
          </p:cNvPr>
          <p:cNvSpPr/>
          <p:nvPr/>
        </p:nvSpPr>
        <p:spPr>
          <a:xfrm rot="19122783">
            <a:off x="4704692" y="4426753"/>
            <a:ext cx="293064" cy="304511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57B8954F-6946-CB50-6F17-3672CFD1C980}"/>
              </a:ext>
            </a:extLst>
          </p:cNvPr>
          <p:cNvSpPr/>
          <p:nvPr/>
        </p:nvSpPr>
        <p:spPr>
          <a:xfrm rot="19122783">
            <a:off x="8279731" y="5007715"/>
            <a:ext cx="589891" cy="65446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8DC66D-1B7C-6750-2689-A59CF47BA8E9}"/>
              </a:ext>
            </a:extLst>
          </p:cNvPr>
          <p:cNvSpPr/>
          <p:nvPr/>
        </p:nvSpPr>
        <p:spPr>
          <a:xfrm>
            <a:off x="7382883" y="3141448"/>
            <a:ext cx="1657730" cy="2633998"/>
          </a:xfrm>
          <a:prstGeom prst="rect">
            <a:avLst/>
          </a:prstGeom>
          <a:solidFill>
            <a:schemeClr val="accent6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4022A9-3440-6B85-FE8D-C1967B849168}"/>
              </a:ext>
            </a:extLst>
          </p:cNvPr>
          <p:cNvSpPr/>
          <p:nvPr/>
        </p:nvSpPr>
        <p:spPr>
          <a:xfrm>
            <a:off x="3366124" y="3461956"/>
            <a:ext cx="2443608" cy="1950440"/>
          </a:xfrm>
          <a:prstGeom prst="rect">
            <a:avLst/>
          </a:prstGeom>
          <a:solidFill>
            <a:schemeClr val="accent6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2B4408E-C931-86D9-7F4D-A086561033F0}"/>
              </a:ext>
            </a:extLst>
          </p:cNvPr>
          <p:cNvSpPr/>
          <p:nvPr/>
        </p:nvSpPr>
        <p:spPr>
          <a:xfrm>
            <a:off x="7562333" y="4170456"/>
            <a:ext cx="1478280" cy="1604989"/>
          </a:xfrm>
          <a:prstGeom prst="rect">
            <a:avLst/>
          </a:prstGeom>
          <a:solidFill>
            <a:srgbClr val="FF0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31517C5-5034-AE3D-54A5-E3F430EE0F23}"/>
              </a:ext>
            </a:extLst>
          </p:cNvPr>
          <p:cNvSpPr/>
          <p:nvPr/>
        </p:nvSpPr>
        <p:spPr>
          <a:xfrm>
            <a:off x="3366123" y="3141448"/>
            <a:ext cx="4742616" cy="2270948"/>
          </a:xfrm>
          <a:prstGeom prst="rect">
            <a:avLst/>
          </a:prstGeom>
          <a:solidFill>
            <a:srgbClr val="FF0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26" name="Gerade Verbindung mit Pfeil 168">
            <a:extLst>
              <a:ext uri="{FF2B5EF4-FFF2-40B4-BE49-F238E27FC236}">
                <a16:creationId xmlns:a16="http://schemas.microsoft.com/office/drawing/2014/main" id="{8FD351B9-53EF-1980-9175-234546FE1551}"/>
              </a:ext>
            </a:extLst>
          </p:cNvPr>
          <p:cNvCxnSpPr>
            <a:cxnSpLocks/>
          </p:cNvCxnSpPr>
          <p:nvPr/>
        </p:nvCxnSpPr>
        <p:spPr>
          <a:xfrm>
            <a:off x="5616448" y="2629408"/>
            <a:ext cx="1766435" cy="386346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168">
            <a:extLst>
              <a:ext uri="{FF2B5EF4-FFF2-40B4-BE49-F238E27FC236}">
                <a16:creationId xmlns:a16="http://schemas.microsoft.com/office/drawing/2014/main" id="{39017B59-EB9C-355B-E41D-9AC312ED7637}"/>
              </a:ext>
            </a:extLst>
          </p:cNvPr>
          <p:cNvCxnSpPr>
            <a:cxnSpLocks/>
          </p:cNvCxnSpPr>
          <p:nvPr/>
        </p:nvCxnSpPr>
        <p:spPr>
          <a:xfrm>
            <a:off x="6705600" y="2678176"/>
            <a:ext cx="2519680" cy="356006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168">
            <a:extLst>
              <a:ext uri="{FF2B5EF4-FFF2-40B4-BE49-F238E27FC236}">
                <a16:creationId xmlns:a16="http://schemas.microsoft.com/office/drawing/2014/main" id="{909F5A07-CD62-3FBC-3FC3-5E80D48135D5}"/>
              </a:ext>
            </a:extLst>
          </p:cNvPr>
          <p:cNvCxnSpPr>
            <a:cxnSpLocks/>
          </p:cNvCxnSpPr>
          <p:nvPr/>
        </p:nvCxnSpPr>
        <p:spPr>
          <a:xfrm flipV="1">
            <a:off x="3308211" y="2732897"/>
            <a:ext cx="1543013" cy="357900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168">
            <a:extLst>
              <a:ext uri="{FF2B5EF4-FFF2-40B4-BE49-F238E27FC236}">
                <a16:creationId xmlns:a16="http://schemas.microsoft.com/office/drawing/2014/main" id="{D8C97648-CC71-88DD-A834-7BB21CA72C3C}"/>
              </a:ext>
            </a:extLst>
          </p:cNvPr>
          <p:cNvCxnSpPr>
            <a:cxnSpLocks/>
          </p:cNvCxnSpPr>
          <p:nvPr/>
        </p:nvCxnSpPr>
        <p:spPr>
          <a:xfrm>
            <a:off x="5616448" y="2629408"/>
            <a:ext cx="1766435" cy="386346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090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1" grpId="1" animBg="1"/>
      <p:bldP spid="22" grpId="0" animBg="1"/>
      <p:bldP spid="22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D88FC-EECC-B850-2AF2-51BCFAD7A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Subset Sampling - Weight Clamping</a:t>
            </a:r>
            <a:endParaRPr lang="en-D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AD6764-C28F-3469-1B28-FAEA4B781BBF}"/>
              </a:ext>
            </a:extLst>
          </p:cNvPr>
          <p:cNvSpPr/>
          <p:nvPr/>
        </p:nvSpPr>
        <p:spPr>
          <a:xfrm>
            <a:off x="838200" y="4303462"/>
            <a:ext cx="10515600" cy="6826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3D959C-4992-3F3E-1838-E2B45FD9E5A9}"/>
              </a:ext>
            </a:extLst>
          </p:cNvPr>
          <p:cNvSpPr/>
          <p:nvPr/>
        </p:nvSpPr>
        <p:spPr>
          <a:xfrm>
            <a:off x="838200" y="4303462"/>
            <a:ext cx="10286999" cy="682697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5F72FF-F640-6BE3-E502-179AE927A3E3}"/>
              </a:ext>
            </a:extLst>
          </p:cNvPr>
          <p:cNvSpPr/>
          <p:nvPr/>
        </p:nvSpPr>
        <p:spPr>
          <a:xfrm>
            <a:off x="838200" y="2284441"/>
            <a:ext cx="10515600" cy="6826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9F73DB-20F5-A311-719B-8F1DD628BE56}"/>
              </a:ext>
            </a:extLst>
          </p:cNvPr>
          <p:cNvSpPr txBox="1"/>
          <p:nvPr/>
        </p:nvSpPr>
        <p:spPr>
          <a:xfrm>
            <a:off x="838200" y="1915109"/>
            <a:ext cx="134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Ideal</a:t>
            </a:r>
            <a:endParaRPr lang="en-D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C46908-DC6D-19AA-55EF-5F3B2CCE92E8}"/>
              </a:ext>
            </a:extLst>
          </p:cNvPr>
          <p:cNvSpPr txBox="1"/>
          <p:nvPr/>
        </p:nvSpPr>
        <p:spPr>
          <a:xfrm>
            <a:off x="838200" y="3934130"/>
            <a:ext cx="134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Reality</a:t>
            </a:r>
            <a:endParaRPr lang="en-DE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0784CD-D2BD-E4B2-A423-71B3386645F1}"/>
              </a:ext>
            </a:extLst>
          </p:cNvPr>
          <p:cNvSpPr/>
          <p:nvPr/>
        </p:nvSpPr>
        <p:spPr>
          <a:xfrm>
            <a:off x="838200" y="2284441"/>
            <a:ext cx="541868" cy="682697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6E29A5D-28A5-BA32-4FEC-1F63FD6D33F1}"/>
              </a:ext>
            </a:extLst>
          </p:cNvPr>
          <p:cNvGrpSpPr/>
          <p:nvPr/>
        </p:nvGrpSpPr>
        <p:grpSpPr>
          <a:xfrm>
            <a:off x="1384303" y="2284421"/>
            <a:ext cx="9969495" cy="682716"/>
            <a:chOff x="1384303" y="2284421"/>
            <a:chExt cx="9969495" cy="68271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3205F94-8116-74E4-3A17-A3055B72D216}"/>
                </a:ext>
              </a:extLst>
            </p:cNvPr>
            <p:cNvSpPr/>
            <p:nvPr/>
          </p:nvSpPr>
          <p:spPr>
            <a:xfrm>
              <a:off x="1384303" y="2284440"/>
              <a:ext cx="541868" cy="68269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EA5BDD-71FA-AB88-74DC-86E3A6DD90F6}"/>
                </a:ext>
              </a:extLst>
            </p:cNvPr>
            <p:cNvSpPr/>
            <p:nvPr/>
          </p:nvSpPr>
          <p:spPr>
            <a:xfrm>
              <a:off x="1930406" y="2284440"/>
              <a:ext cx="368294" cy="6826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7252EE4-F43D-475F-7A5D-DAC5C6537E57}"/>
                </a:ext>
              </a:extLst>
            </p:cNvPr>
            <p:cNvSpPr/>
            <p:nvPr/>
          </p:nvSpPr>
          <p:spPr>
            <a:xfrm>
              <a:off x="2288127" y="2284440"/>
              <a:ext cx="368294" cy="682697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1F03B35-4600-79C6-985A-168F488686F3}"/>
                </a:ext>
              </a:extLst>
            </p:cNvPr>
            <p:cNvSpPr/>
            <p:nvPr/>
          </p:nvSpPr>
          <p:spPr>
            <a:xfrm>
              <a:off x="2656421" y="2284440"/>
              <a:ext cx="654046" cy="682697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86E6DA5-1108-142B-9EBB-DE1A4B592C76}"/>
                </a:ext>
              </a:extLst>
            </p:cNvPr>
            <p:cNvSpPr/>
            <p:nvPr/>
          </p:nvSpPr>
          <p:spPr>
            <a:xfrm>
              <a:off x="3310467" y="2284439"/>
              <a:ext cx="654046" cy="682697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330DD51-8E04-1E04-F82A-FE0627D31933}"/>
                </a:ext>
              </a:extLst>
            </p:cNvPr>
            <p:cNvSpPr/>
            <p:nvPr/>
          </p:nvSpPr>
          <p:spPr>
            <a:xfrm>
              <a:off x="3964513" y="2284438"/>
              <a:ext cx="368294" cy="682697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AABF1C7-8BA4-34DE-572B-B48AEA405B56}"/>
                </a:ext>
              </a:extLst>
            </p:cNvPr>
            <p:cNvSpPr/>
            <p:nvPr/>
          </p:nvSpPr>
          <p:spPr>
            <a:xfrm>
              <a:off x="4338123" y="2284438"/>
              <a:ext cx="246577" cy="682697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AD3391F-44BC-6C58-098F-4D84045850A1}"/>
                </a:ext>
              </a:extLst>
            </p:cNvPr>
            <p:cNvSpPr/>
            <p:nvPr/>
          </p:nvSpPr>
          <p:spPr>
            <a:xfrm>
              <a:off x="4584700" y="2284438"/>
              <a:ext cx="728133" cy="6826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2AA91A0-D647-B7F4-7EDD-4A360F7FBDA4}"/>
                </a:ext>
              </a:extLst>
            </p:cNvPr>
            <p:cNvSpPr/>
            <p:nvPr/>
          </p:nvSpPr>
          <p:spPr>
            <a:xfrm>
              <a:off x="5312833" y="2284435"/>
              <a:ext cx="728133" cy="68269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B81FFCF-EE7A-50FB-0EC1-528BF7C9544C}"/>
                </a:ext>
              </a:extLst>
            </p:cNvPr>
            <p:cNvSpPr/>
            <p:nvPr/>
          </p:nvSpPr>
          <p:spPr>
            <a:xfrm>
              <a:off x="6040967" y="2284435"/>
              <a:ext cx="546100" cy="68269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E74BC93-8AE8-DE55-20AF-0123CA723C81}"/>
                </a:ext>
              </a:extLst>
            </p:cNvPr>
            <p:cNvSpPr/>
            <p:nvPr/>
          </p:nvSpPr>
          <p:spPr>
            <a:xfrm>
              <a:off x="6587066" y="2284434"/>
              <a:ext cx="546100" cy="68269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>
                <a:solidFill>
                  <a:schemeClr val="accent6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E488029-EC78-3EFE-4114-FC1CF4986476}"/>
                </a:ext>
              </a:extLst>
            </p:cNvPr>
            <p:cNvSpPr/>
            <p:nvPr/>
          </p:nvSpPr>
          <p:spPr>
            <a:xfrm>
              <a:off x="7133165" y="2284434"/>
              <a:ext cx="948267" cy="68269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>
                <a:solidFill>
                  <a:schemeClr val="accent6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E7C3D74-7A12-7124-1917-221D40A22EF3}"/>
                </a:ext>
              </a:extLst>
            </p:cNvPr>
            <p:cNvSpPr/>
            <p:nvPr/>
          </p:nvSpPr>
          <p:spPr>
            <a:xfrm>
              <a:off x="8085666" y="2284434"/>
              <a:ext cx="321733" cy="682697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>
                <a:solidFill>
                  <a:schemeClr val="accent6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533177F-44EA-6AE4-FF2E-9FB0265580F7}"/>
                </a:ext>
              </a:extLst>
            </p:cNvPr>
            <p:cNvSpPr/>
            <p:nvPr/>
          </p:nvSpPr>
          <p:spPr>
            <a:xfrm>
              <a:off x="8407399" y="2284434"/>
              <a:ext cx="516448" cy="682697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750E34B-842A-2B8A-2ADD-876AD06D16CD}"/>
                </a:ext>
              </a:extLst>
            </p:cNvPr>
            <p:cNvSpPr/>
            <p:nvPr/>
          </p:nvSpPr>
          <p:spPr>
            <a:xfrm>
              <a:off x="8929163" y="2284434"/>
              <a:ext cx="458262" cy="682697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E632D8E-0B1E-235D-2C43-1BA36369E94C}"/>
                </a:ext>
              </a:extLst>
            </p:cNvPr>
            <p:cNvSpPr/>
            <p:nvPr/>
          </p:nvSpPr>
          <p:spPr>
            <a:xfrm>
              <a:off x="9387425" y="2284434"/>
              <a:ext cx="516448" cy="6826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F3C2752-DB96-BBDA-DC69-B2BF496F65BD}"/>
                </a:ext>
              </a:extLst>
            </p:cNvPr>
            <p:cNvSpPr/>
            <p:nvPr/>
          </p:nvSpPr>
          <p:spPr>
            <a:xfrm>
              <a:off x="9903873" y="2284431"/>
              <a:ext cx="728133" cy="68269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D4B2F07-8754-641B-7808-C8044FD2EE24}"/>
                </a:ext>
              </a:extLst>
            </p:cNvPr>
            <p:cNvSpPr/>
            <p:nvPr/>
          </p:nvSpPr>
          <p:spPr>
            <a:xfrm>
              <a:off x="10632012" y="2284431"/>
              <a:ext cx="283628" cy="6826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6BDA85C-9E6D-2FC2-DE6D-6645D675003F}"/>
                </a:ext>
              </a:extLst>
            </p:cNvPr>
            <p:cNvSpPr/>
            <p:nvPr/>
          </p:nvSpPr>
          <p:spPr>
            <a:xfrm>
              <a:off x="10915639" y="2284421"/>
              <a:ext cx="438159" cy="682697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517A35E-8F62-FF9B-AC7B-303C3602FE05}"/>
              </a:ext>
            </a:extLst>
          </p:cNvPr>
          <p:cNvCxnSpPr>
            <a:cxnSpLocks/>
          </p:cNvCxnSpPr>
          <p:nvPr/>
        </p:nvCxnSpPr>
        <p:spPr>
          <a:xfrm>
            <a:off x="2940600" y="4198161"/>
            <a:ext cx="0" cy="13923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5B43A6C-F42D-6A60-D106-2D865D8246E4}"/>
              </a:ext>
            </a:extLst>
          </p:cNvPr>
          <p:cNvCxnSpPr>
            <a:cxnSpLocks/>
          </p:cNvCxnSpPr>
          <p:nvPr/>
        </p:nvCxnSpPr>
        <p:spPr>
          <a:xfrm>
            <a:off x="838200" y="4206377"/>
            <a:ext cx="0" cy="13923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0AF3474-7C61-4B78-1FB2-F9EE70DAD7CA}"/>
              </a:ext>
            </a:extLst>
          </p:cNvPr>
          <p:cNvCxnSpPr>
            <a:cxnSpLocks/>
          </p:cNvCxnSpPr>
          <p:nvPr/>
        </p:nvCxnSpPr>
        <p:spPr>
          <a:xfrm>
            <a:off x="5043000" y="4198161"/>
            <a:ext cx="0" cy="13923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F2760AB-10E5-C1D2-C69F-23DBEF06209D}"/>
              </a:ext>
            </a:extLst>
          </p:cNvPr>
          <p:cNvCxnSpPr>
            <a:cxnSpLocks/>
          </p:cNvCxnSpPr>
          <p:nvPr/>
        </p:nvCxnSpPr>
        <p:spPr>
          <a:xfrm>
            <a:off x="7145400" y="4198161"/>
            <a:ext cx="0" cy="13923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87204FB-6B9C-A612-1B3C-A1958452836B}"/>
              </a:ext>
            </a:extLst>
          </p:cNvPr>
          <p:cNvCxnSpPr>
            <a:cxnSpLocks/>
          </p:cNvCxnSpPr>
          <p:nvPr/>
        </p:nvCxnSpPr>
        <p:spPr>
          <a:xfrm>
            <a:off x="9247800" y="4198161"/>
            <a:ext cx="0" cy="13923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A981D68-04BD-3E32-57F6-68C552D79940}"/>
              </a:ext>
            </a:extLst>
          </p:cNvPr>
          <p:cNvCxnSpPr>
            <a:cxnSpLocks/>
          </p:cNvCxnSpPr>
          <p:nvPr/>
        </p:nvCxnSpPr>
        <p:spPr>
          <a:xfrm>
            <a:off x="11340165" y="4198161"/>
            <a:ext cx="0" cy="13923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56A5A2F5-FE05-4455-6F11-C8E1744C14F5}"/>
              </a:ext>
            </a:extLst>
          </p:cNvPr>
          <p:cNvCxnSpPr>
            <a:cxnSpLocks/>
          </p:cNvCxnSpPr>
          <p:nvPr/>
        </p:nvCxnSpPr>
        <p:spPr>
          <a:xfrm flipV="1">
            <a:off x="2116668" y="5133727"/>
            <a:ext cx="0" cy="2328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056AD7F9-945A-F518-5AA0-2CDDC1DA2C83}"/>
              </a:ext>
            </a:extLst>
          </p:cNvPr>
          <p:cNvCxnSpPr>
            <a:cxnSpLocks/>
          </p:cNvCxnSpPr>
          <p:nvPr/>
        </p:nvCxnSpPr>
        <p:spPr>
          <a:xfrm flipV="1">
            <a:off x="3793068" y="5133727"/>
            <a:ext cx="0" cy="2328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BFBF484-D64D-6DCC-81F5-B06749F44DEC}"/>
              </a:ext>
            </a:extLst>
          </p:cNvPr>
          <p:cNvCxnSpPr>
            <a:cxnSpLocks/>
          </p:cNvCxnSpPr>
          <p:nvPr/>
        </p:nvCxnSpPr>
        <p:spPr>
          <a:xfrm flipV="1">
            <a:off x="5744635" y="5133727"/>
            <a:ext cx="0" cy="2328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27BE320-6732-C13E-B30A-58880BB27948}"/>
              </a:ext>
            </a:extLst>
          </p:cNvPr>
          <p:cNvCxnSpPr>
            <a:cxnSpLocks/>
          </p:cNvCxnSpPr>
          <p:nvPr/>
        </p:nvCxnSpPr>
        <p:spPr>
          <a:xfrm flipV="1">
            <a:off x="8259235" y="5133727"/>
            <a:ext cx="0" cy="2328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0A50FF7E-CCF6-0323-07CE-6B2D0C099588}"/>
              </a:ext>
            </a:extLst>
          </p:cNvPr>
          <p:cNvCxnSpPr>
            <a:cxnSpLocks/>
          </p:cNvCxnSpPr>
          <p:nvPr/>
        </p:nvCxnSpPr>
        <p:spPr>
          <a:xfrm flipV="1">
            <a:off x="10786535" y="5133727"/>
            <a:ext cx="0" cy="2328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4D94B6D1-94C9-ACF7-C16A-BED12BC43F72}"/>
              </a:ext>
            </a:extLst>
          </p:cNvPr>
          <p:cNvSpPr txBox="1"/>
          <p:nvPr/>
        </p:nvSpPr>
        <p:spPr>
          <a:xfrm>
            <a:off x="838200" y="5953151"/>
            <a:ext cx="141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→ Duplicates</a:t>
            </a:r>
            <a:endParaRPr lang="en-DE" dirty="0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F4DD80F-59FA-7276-CFE4-3BFAF769FBE9}"/>
              </a:ext>
            </a:extLst>
          </p:cNvPr>
          <p:cNvGrpSpPr/>
          <p:nvPr/>
        </p:nvGrpSpPr>
        <p:grpSpPr>
          <a:xfrm>
            <a:off x="11125199" y="4303442"/>
            <a:ext cx="201330" cy="682716"/>
            <a:chOff x="1384303" y="2284421"/>
            <a:chExt cx="9969495" cy="682716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93CC925-2B04-B35B-DBA7-58BFC8170963}"/>
                </a:ext>
              </a:extLst>
            </p:cNvPr>
            <p:cNvSpPr/>
            <p:nvPr/>
          </p:nvSpPr>
          <p:spPr>
            <a:xfrm>
              <a:off x="1384303" y="2284440"/>
              <a:ext cx="541868" cy="6826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2CD36FD-C934-417F-A225-991A183C86CB}"/>
                </a:ext>
              </a:extLst>
            </p:cNvPr>
            <p:cNvSpPr/>
            <p:nvPr/>
          </p:nvSpPr>
          <p:spPr>
            <a:xfrm>
              <a:off x="1930406" y="2284440"/>
              <a:ext cx="368294" cy="6826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31748EC-F9C9-504D-6B06-85D210BE5B54}"/>
                </a:ext>
              </a:extLst>
            </p:cNvPr>
            <p:cNvSpPr/>
            <p:nvPr/>
          </p:nvSpPr>
          <p:spPr>
            <a:xfrm>
              <a:off x="2288127" y="2284440"/>
              <a:ext cx="368294" cy="68269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5738251-9280-D0CE-62B5-7EFC353CD3BA}"/>
                </a:ext>
              </a:extLst>
            </p:cNvPr>
            <p:cNvSpPr/>
            <p:nvPr/>
          </p:nvSpPr>
          <p:spPr>
            <a:xfrm>
              <a:off x="2656421" y="2284440"/>
              <a:ext cx="654046" cy="68269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4405F864-BC85-D55A-A134-2903D4D4BF28}"/>
                </a:ext>
              </a:extLst>
            </p:cNvPr>
            <p:cNvSpPr/>
            <p:nvPr/>
          </p:nvSpPr>
          <p:spPr>
            <a:xfrm>
              <a:off x="3310467" y="2284439"/>
              <a:ext cx="654046" cy="68269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450BBCF5-5B17-FC6A-BCE9-88AD0D43C276}"/>
                </a:ext>
              </a:extLst>
            </p:cNvPr>
            <p:cNvSpPr/>
            <p:nvPr/>
          </p:nvSpPr>
          <p:spPr>
            <a:xfrm>
              <a:off x="3964513" y="2284438"/>
              <a:ext cx="368294" cy="68269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6986591-30D9-728F-5DCE-E0D5208B4ED1}"/>
                </a:ext>
              </a:extLst>
            </p:cNvPr>
            <p:cNvSpPr/>
            <p:nvPr/>
          </p:nvSpPr>
          <p:spPr>
            <a:xfrm>
              <a:off x="4338123" y="2284438"/>
              <a:ext cx="246577" cy="68269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1B23FE08-AFAA-BA08-FC81-9AF419163C36}"/>
                </a:ext>
              </a:extLst>
            </p:cNvPr>
            <p:cNvSpPr/>
            <p:nvPr/>
          </p:nvSpPr>
          <p:spPr>
            <a:xfrm>
              <a:off x="4584700" y="2284438"/>
              <a:ext cx="728133" cy="6826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37D27417-763D-F801-B44E-D6171EB4CB1B}"/>
                </a:ext>
              </a:extLst>
            </p:cNvPr>
            <p:cNvSpPr/>
            <p:nvPr/>
          </p:nvSpPr>
          <p:spPr>
            <a:xfrm>
              <a:off x="5312833" y="2284435"/>
              <a:ext cx="728133" cy="6826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40D0ABE-BD88-4EBA-CED5-299643B71E84}"/>
                </a:ext>
              </a:extLst>
            </p:cNvPr>
            <p:cNvSpPr/>
            <p:nvPr/>
          </p:nvSpPr>
          <p:spPr>
            <a:xfrm>
              <a:off x="6040967" y="2284435"/>
              <a:ext cx="546100" cy="68269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A18A4A0-8A69-6A72-AE7D-E5FB338662F4}"/>
                </a:ext>
              </a:extLst>
            </p:cNvPr>
            <p:cNvSpPr/>
            <p:nvPr/>
          </p:nvSpPr>
          <p:spPr>
            <a:xfrm>
              <a:off x="6587066" y="2284434"/>
              <a:ext cx="546100" cy="68269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>
                <a:solidFill>
                  <a:schemeClr val="accent6"/>
                </a:solidFill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F7E7CE2A-DDD5-863A-33EC-AF9C195259E8}"/>
                </a:ext>
              </a:extLst>
            </p:cNvPr>
            <p:cNvSpPr/>
            <p:nvPr/>
          </p:nvSpPr>
          <p:spPr>
            <a:xfrm>
              <a:off x="7133165" y="2284434"/>
              <a:ext cx="948267" cy="68269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>
                <a:solidFill>
                  <a:schemeClr val="accent6"/>
                </a:solidFill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A7EBD66-18D6-072B-C795-F7C64164FAFD}"/>
                </a:ext>
              </a:extLst>
            </p:cNvPr>
            <p:cNvSpPr/>
            <p:nvPr/>
          </p:nvSpPr>
          <p:spPr>
            <a:xfrm>
              <a:off x="8085666" y="2284434"/>
              <a:ext cx="321733" cy="68269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>
                <a:solidFill>
                  <a:schemeClr val="accent6"/>
                </a:solidFill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0683EEC4-0EA5-E4E8-DE97-F7B0FCC7FA7D}"/>
                </a:ext>
              </a:extLst>
            </p:cNvPr>
            <p:cNvSpPr/>
            <p:nvPr/>
          </p:nvSpPr>
          <p:spPr>
            <a:xfrm>
              <a:off x="8407399" y="2284434"/>
              <a:ext cx="516448" cy="68269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DBF3A728-5DBD-DAFB-1B32-3895CA5EED1C}"/>
                </a:ext>
              </a:extLst>
            </p:cNvPr>
            <p:cNvSpPr/>
            <p:nvPr/>
          </p:nvSpPr>
          <p:spPr>
            <a:xfrm>
              <a:off x="8929163" y="2284434"/>
              <a:ext cx="458262" cy="68269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7A88A58A-501D-24F6-6F44-44ADD00ED6D2}"/>
                </a:ext>
              </a:extLst>
            </p:cNvPr>
            <p:cNvSpPr/>
            <p:nvPr/>
          </p:nvSpPr>
          <p:spPr>
            <a:xfrm>
              <a:off x="9387425" y="2284434"/>
              <a:ext cx="516448" cy="6826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F77AC7E-9FE4-BBE9-1EB4-0A8BC3B6B4FE}"/>
                </a:ext>
              </a:extLst>
            </p:cNvPr>
            <p:cNvSpPr/>
            <p:nvPr/>
          </p:nvSpPr>
          <p:spPr>
            <a:xfrm>
              <a:off x="9903873" y="2284431"/>
              <a:ext cx="728133" cy="6826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F388F4A9-B8F8-93A6-27B4-8F3B90947BD5}"/>
                </a:ext>
              </a:extLst>
            </p:cNvPr>
            <p:cNvSpPr/>
            <p:nvPr/>
          </p:nvSpPr>
          <p:spPr>
            <a:xfrm>
              <a:off x="10632012" y="2284431"/>
              <a:ext cx="283628" cy="6826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A1E1AA1D-78D2-47D8-C4B3-FB22329ED531}"/>
                </a:ext>
              </a:extLst>
            </p:cNvPr>
            <p:cNvSpPr/>
            <p:nvPr/>
          </p:nvSpPr>
          <p:spPr>
            <a:xfrm>
              <a:off x="10915639" y="2284421"/>
              <a:ext cx="438159" cy="68269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</p:grpSp>
    </p:spTree>
    <p:extLst>
      <p:ext uri="{BB962C8B-B14F-4D97-AF65-F5344CB8AC3E}">
        <p14:creationId xmlns:p14="http://schemas.microsoft.com/office/powerpoint/2010/main" val="29867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D88FC-EECC-B850-2AF2-51BCFAD7A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Subset Sampling - Weight Clamping</a:t>
            </a:r>
            <a:endParaRPr lang="en-D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9F73DB-20F5-A311-719B-8F1DD628BE56}"/>
              </a:ext>
            </a:extLst>
          </p:cNvPr>
          <p:cNvSpPr txBox="1"/>
          <p:nvPr/>
        </p:nvSpPr>
        <p:spPr>
          <a:xfrm>
            <a:off x="838199" y="1915109"/>
            <a:ext cx="3014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 Weight Clamping</a:t>
            </a:r>
            <a:endParaRPr lang="en-DE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0784CD-D2BD-E4B2-A423-71B3386645F1}"/>
              </a:ext>
            </a:extLst>
          </p:cNvPr>
          <p:cNvSpPr/>
          <p:nvPr/>
        </p:nvSpPr>
        <p:spPr>
          <a:xfrm>
            <a:off x="838200" y="2284441"/>
            <a:ext cx="10291936" cy="682697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517A35E-8F62-FF9B-AC7B-303C3602FE05}"/>
              </a:ext>
            </a:extLst>
          </p:cNvPr>
          <p:cNvCxnSpPr>
            <a:cxnSpLocks/>
          </p:cNvCxnSpPr>
          <p:nvPr/>
        </p:nvCxnSpPr>
        <p:spPr>
          <a:xfrm>
            <a:off x="2940600" y="2179140"/>
            <a:ext cx="0" cy="13923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5B43A6C-F42D-6A60-D106-2D865D8246E4}"/>
              </a:ext>
            </a:extLst>
          </p:cNvPr>
          <p:cNvCxnSpPr>
            <a:cxnSpLocks/>
          </p:cNvCxnSpPr>
          <p:nvPr/>
        </p:nvCxnSpPr>
        <p:spPr>
          <a:xfrm>
            <a:off x="838200" y="2187356"/>
            <a:ext cx="0" cy="13923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0AF3474-7C61-4B78-1FB2-F9EE70DAD7CA}"/>
              </a:ext>
            </a:extLst>
          </p:cNvPr>
          <p:cNvCxnSpPr>
            <a:cxnSpLocks/>
          </p:cNvCxnSpPr>
          <p:nvPr/>
        </p:nvCxnSpPr>
        <p:spPr>
          <a:xfrm>
            <a:off x="5043000" y="2179140"/>
            <a:ext cx="0" cy="13923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F2760AB-10E5-C1D2-C69F-23DBEF06209D}"/>
              </a:ext>
            </a:extLst>
          </p:cNvPr>
          <p:cNvCxnSpPr>
            <a:cxnSpLocks/>
          </p:cNvCxnSpPr>
          <p:nvPr/>
        </p:nvCxnSpPr>
        <p:spPr>
          <a:xfrm>
            <a:off x="7145400" y="2179140"/>
            <a:ext cx="0" cy="13923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87204FB-6B9C-A612-1B3C-A1958452836B}"/>
              </a:ext>
            </a:extLst>
          </p:cNvPr>
          <p:cNvCxnSpPr>
            <a:cxnSpLocks/>
          </p:cNvCxnSpPr>
          <p:nvPr/>
        </p:nvCxnSpPr>
        <p:spPr>
          <a:xfrm>
            <a:off x="9247800" y="2179140"/>
            <a:ext cx="0" cy="13923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A981D68-04BD-3E32-57F6-68C552D79940}"/>
              </a:ext>
            </a:extLst>
          </p:cNvPr>
          <p:cNvCxnSpPr>
            <a:cxnSpLocks/>
          </p:cNvCxnSpPr>
          <p:nvPr/>
        </p:nvCxnSpPr>
        <p:spPr>
          <a:xfrm>
            <a:off x="11340165" y="2179140"/>
            <a:ext cx="0" cy="13923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F4DD80F-59FA-7276-CFE4-3BFAF769FBE9}"/>
              </a:ext>
            </a:extLst>
          </p:cNvPr>
          <p:cNvGrpSpPr/>
          <p:nvPr/>
        </p:nvGrpSpPr>
        <p:grpSpPr>
          <a:xfrm>
            <a:off x="11125199" y="2284421"/>
            <a:ext cx="201330" cy="682716"/>
            <a:chOff x="1384303" y="2284421"/>
            <a:chExt cx="9969495" cy="682716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93CC925-2B04-B35B-DBA7-58BFC8170963}"/>
                </a:ext>
              </a:extLst>
            </p:cNvPr>
            <p:cNvSpPr/>
            <p:nvPr/>
          </p:nvSpPr>
          <p:spPr>
            <a:xfrm>
              <a:off x="1384303" y="2284440"/>
              <a:ext cx="541868" cy="6826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2CD36FD-C934-417F-A225-991A183C86CB}"/>
                </a:ext>
              </a:extLst>
            </p:cNvPr>
            <p:cNvSpPr/>
            <p:nvPr/>
          </p:nvSpPr>
          <p:spPr>
            <a:xfrm>
              <a:off x="1930406" y="2284440"/>
              <a:ext cx="368294" cy="6826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31748EC-F9C9-504D-6B06-85D210BE5B54}"/>
                </a:ext>
              </a:extLst>
            </p:cNvPr>
            <p:cNvSpPr/>
            <p:nvPr/>
          </p:nvSpPr>
          <p:spPr>
            <a:xfrm>
              <a:off x="2288127" y="2284440"/>
              <a:ext cx="368294" cy="68269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5738251-9280-D0CE-62B5-7EFC353CD3BA}"/>
                </a:ext>
              </a:extLst>
            </p:cNvPr>
            <p:cNvSpPr/>
            <p:nvPr/>
          </p:nvSpPr>
          <p:spPr>
            <a:xfrm>
              <a:off x="2656421" y="2284440"/>
              <a:ext cx="654046" cy="68269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4405F864-BC85-D55A-A134-2903D4D4BF28}"/>
                </a:ext>
              </a:extLst>
            </p:cNvPr>
            <p:cNvSpPr/>
            <p:nvPr/>
          </p:nvSpPr>
          <p:spPr>
            <a:xfrm>
              <a:off x="3310467" y="2284439"/>
              <a:ext cx="654046" cy="68269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450BBCF5-5B17-FC6A-BCE9-88AD0D43C276}"/>
                </a:ext>
              </a:extLst>
            </p:cNvPr>
            <p:cNvSpPr/>
            <p:nvPr/>
          </p:nvSpPr>
          <p:spPr>
            <a:xfrm>
              <a:off x="3964513" y="2284438"/>
              <a:ext cx="368294" cy="68269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6986591-30D9-728F-5DCE-E0D5208B4ED1}"/>
                </a:ext>
              </a:extLst>
            </p:cNvPr>
            <p:cNvSpPr/>
            <p:nvPr/>
          </p:nvSpPr>
          <p:spPr>
            <a:xfrm>
              <a:off x="4338123" y="2284438"/>
              <a:ext cx="246577" cy="68269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1B23FE08-AFAA-BA08-FC81-9AF419163C36}"/>
                </a:ext>
              </a:extLst>
            </p:cNvPr>
            <p:cNvSpPr/>
            <p:nvPr/>
          </p:nvSpPr>
          <p:spPr>
            <a:xfrm>
              <a:off x="4584700" y="2284438"/>
              <a:ext cx="728133" cy="6826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37D27417-763D-F801-B44E-D6171EB4CB1B}"/>
                </a:ext>
              </a:extLst>
            </p:cNvPr>
            <p:cNvSpPr/>
            <p:nvPr/>
          </p:nvSpPr>
          <p:spPr>
            <a:xfrm>
              <a:off x="5312833" y="2284435"/>
              <a:ext cx="728133" cy="6826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40D0ABE-BD88-4EBA-CED5-299643B71E84}"/>
                </a:ext>
              </a:extLst>
            </p:cNvPr>
            <p:cNvSpPr/>
            <p:nvPr/>
          </p:nvSpPr>
          <p:spPr>
            <a:xfrm>
              <a:off x="6040967" y="2284435"/>
              <a:ext cx="546100" cy="68269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A18A4A0-8A69-6A72-AE7D-E5FB338662F4}"/>
                </a:ext>
              </a:extLst>
            </p:cNvPr>
            <p:cNvSpPr/>
            <p:nvPr/>
          </p:nvSpPr>
          <p:spPr>
            <a:xfrm>
              <a:off x="6587066" y="2284434"/>
              <a:ext cx="546100" cy="68269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>
                <a:solidFill>
                  <a:schemeClr val="accent6"/>
                </a:solidFill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F7E7CE2A-DDD5-863A-33EC-AF9C195259E8}"/>
                </a:ext>
              </a:extLst>
            </p:cNvPr>
            <p:cNvSpPr/>
            <p:nvPr/>
          </p:nvSpPr>
          <p:spPr>
            <a:xfrm>
              <a:off x="7133165" y="2284434"/>
              <a:ext cx="948267" cy="68269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>
                <a:solidFill>
                  <a:schemeClr val="accent6"/>
                </a:solidFill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A7EBD66-18D6-072B-C795-F7C64164FAFD}"/>
                </a:ext>
              </a:extLst>
            </p:cNvPr>
            <p:cNvSpPr/>
            <p:nvPr/>
          </p:nvSpPr>
          <p:spPr>
            <a:xfrm>
              <a:off x="8085666" y="2284434"/>
              <a:ext cx="321733" cy="68269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>
                <a:solidFill>
                  <a:schemeClr val="accent6"/>
                </a:solidFill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0683EEC4-0EA5-E4E8-DE97-F7B0FCC7FA7D}"/>
                </a:ext>
              </a:extLst>
            </p:cNvPr>
            <p:cNvSpPr/>
            <p:nvPr/>
          </p:nvSpPr>
          <p:spPr>
            <a:xfrm>
              <a:off x="8407399" y="2284434"/>
              <a:ext cx="516448" cy="68269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DBF3A728-5DBD-DAFB-1B32-3895CA5EED1C}"/>
                </a:ext>
              </a:extLst>
            </p:cNvPr>
            <p:cNvSpPr/>
            <p:nvPr/>
          </p:nvSpPr>
          <p:spPr>
            <a:xfrm>
              <a:off x="8929163" y="2284434"/>
              <a:ext cx="458262" cy="68269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7A88A58A-501D-24F6-6F44-44ADD00ED6D2}"/>
                </a:ext>
              </a:extLst>
            </p:cNvPr>
            <p:cNvSpPr/>
            <p:nvPr/>
          </p:nvSpPr>
          <p:spPr>
            <a:xfrm>
              <a:off x="9387425" y="2284434"/>
              <a:ext cx="516448" cy="6826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F77AC7E-9FE4-BBE9-1EB4-0A8BC3B6B4FE}"/>
                </a:ext>
              </a:extLst>
            </p:cNvPr>
            <p:cNvSpPr/>
            <p:nvPr/>
          </p:nvSpPr>
          <p:spPr>
            <a:xfrm>
              <a:off x="9903873" y="2284431"/>
              <a:ext cx="728133" cy="6826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F388F4A9-B8F8-93A6-27B4-8F3B90947BD5}"/>
                </a:ext>
              </a:extLst>
            </p:cNvPr>
            <p:cNvSpPr/>
            <p:nvPr/>
          </p:nvSpPr>
          <p:spPr>
            <a:xfrm>
              <a:off x="10632012" y="2284431"/>
              <a:ext cx="283628" cy="6826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A1E1AA1D-78D2-47D8-C4B3-FB22329ED531}"/>
                </a:ext>
              </a:extLst>
            </p:cNvPr>
            <p:cNvSpPr/>
            <p:nvPr/>
          </p:nvSpPr>
          <p:spPr>
            <a:xfrm>
              <a:off x="10915639" y="2284421"/>
              <a:ext cx="438159" cy="68269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E21A443-E5B6-8752-D691-3EE250911E46}"/>
              </a:ext>
            </a:extLst>
          </p:cNvPr>
          <p:cNvSpPr txBox="1"/>
          <p:nvPr/>
        </p:nvSpPr>
        <p:spPr>
          <a:xfrm>
            <a:off x="848561" y="3934110"/>
            <a:ext cx="233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Weight Clamping</a:t>
            </a:r>
            <a:endParaRPr lang="en-D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F72B1D-F64D-3713-75F2-854CC34ACC7B}"/>
              </a:ext>
            </a:extLst>
          </p:cNvPr>
          <p:cNvSpPr/>
          <p:nvPr/>
        </p:nvSpPr>
        <p:spPr>
          <a:xfrm>
            <a:off x="848562" y="4303442"/>
            <a:ext cx="2096394" cy="682697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C99C004-A536-EFF3-47F6-5F9B6E8C2857}"/>
              </a:ext>
            </a:extLst>
          </p:cNvPr>
          <p:cNvGrpSpPr/>
          <p:nvPr/>
        </p:nvGrpSpPr>
        <p:grpSpPr>
          <a:xfrm>
            <a:off x="2956969" y="4303422"/>
            <a:ext cx="8379922" cy="682716"/>
            <a:chOff x="1384303" y="2284421"/>
            <a:chExt cx="9969495" cy="682716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42EFE4C-4971-7A5C-7190-11BE9C6EB400}"/>
                </a:ext>
              </a:extLst>
            </p:cNvPr>
            <p:cNvSpPr/>
            <p:nvPr/>
          </p:nvSpPr>
          <p:spPr>
            <a:xfrm>
              <a:off x="1384303" y="2284440"/>
              <a:ext cx="541868" cy="682697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5F0F7D9-F35F-5DD4-DDD8-D1B1515F5A70}"/>
                </a:ext>
              </a:extLst>
            </p:cNvPr>
            <p:cNvSpPr/>
            <p:nvPr/>
          </p:nvSpPr>
          <p:spPr>
            <a:xfrm>
              <a:off x="1930406" y="2284440"/>
              <a:ext cx="368294" cy="6826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DECADEF-1935-0FA9-4D1B-09FDD594ACA3}"/>
                </a:ext>
              </a:extLst>
            </p:cNvPr>
            <p:cNvSpPr/>
            <p:nvPr/>
          </p:nvSpPr>
          <p:spPr>
            <a:xfrm>
              <a:off x="2288127" y="2284440"/>
              <a:ext cx="368294" cy="682697"/>
            </a:xfrm>
            <a:prstGeom prst="rect">
              <a:avLst/>
            </a:prstGeom>
            <a:solidFill>
              <a:srgbClr val="00B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C1F4DD0-2820-D01B-1937-EC1789383117}"/>
                </a:ext>
              </a:extLst>
            </p:cNvPr>
            <p:cNvSpPr/>
            <p:nvPr/>
          </p:nvSpPr>
          <p:spPr>
            <a:xfrm>
              <a:off x="2656421" y="2284440"/>
              <a:ext cx="654046" cy="682697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4027A61-0E1F-89C3-CBBD-E2DF0C4ACB84}"/>
                </a:ext>
              </a:extLst>
            </p:cNvPr>
            <p:cNvSpPr/>
            <p:nvPr/>
          </p:nvSpPr>
          <p:spPr>
            <a:xfrm>
              <a:off x="3310467" y="2284439"/>
              <a:ext cx="654046" cy="682697"/>
            </a:xfrm>
            <a:prstGeom prst="rect">
              <a:avLst/>
            </a:prstGeom>
            <a:solidFill>
              <a:schemeClr val="accent4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C545C3B-5799-15A3-22A2-F8F9FEFB60AF}"/>
                </a:ext>
              </a:extLst>
            </p:cNvPr>
            <p:cNvSpPr/>
            <p:nvPr/>
          </p:nvSpPr>
          <p:spPr>
            <a:xfrm>
              <a:off x="3964513" y="2284438"/>
              <a:ext cx="368294" cy="682697"/>
            </a:xfrm>
            <a:prstGeom prst="rect">
              <a:avLst/>
            </a:prstGeom>
            <a:solidFill>
              <a:schemeClr val="accent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2C1C27B-FC71-BEE0-3262-C727A3368237}"/>
                </a:ext>
              </a:extLst>
            </p:cNvPr>
            <p:cNvSpPr/>
            <p:nvPr/>
          </p:nvSpPr>
          <p:spPr>
            <a:xfrm>
              <a:off x="4338123" y="2284438"/>
              <a:ext cx="246577" cy="682697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0BDBD86-8900-7310-95E2-7BB5BF03C87E}"/>
                </a:ext>
              </a:extLst>
            </p:cNvPr>
            <p:cNvSpPr/>
            <p:nvPr/>
          </p:nvSpPr>
          <p:spPr>
            <a:xfrm>
              <a:off x="4584700" y="2284438"/>
              <a:ext cx="728133" cy="6826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182ED5F-381B-A0E4-A6B9-D1708BF0BD88}"/>
                </a:ext>
              </a:extLst>
            </p:cNvPr>
            <p:cNvSpPr/>
            <p:nvPr/>
          </p:nvSpPr>
          <p:spPr>
            <a:xfrm>
              <a:off x="5312833" y="2284435"/>
              <a:ext cx="728133" cy="682697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1493FBE-77A3-7EE2-463F-3E7B532900CC}"/>
                </a:ext>
              </a:extLst>
            </p:cNvPr>
            <p:cNvSpPr/>
            <p:nvPr/>
          </p:nvSpPr>
          <p:spPr>
            <a:xfrm>
              <a:off x="6040967" y="2284435"/>
              <a:ext cx="546100" cy="682697"/>
            </a:xfrm>
            <a:prstGeom prst="rect">
              <a:avLst/>
            </a:prstGeom>
            <a:solidFill>
              <a:schemeClr val="accent5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3578B25-F3CD-4711-19D4-94690763DCE0}"/>
                </a:ext>
              </a:extLst>
            </p:cNvPr>
            <p:cNvSpPr/>
            <p:nvPr/>
          </p:nvSpPr>
          <p:spPr>
            <a:xfrm>
              <a:off x="6587066" y="2284434"/>
              <a:ext cx="546100" cy="68269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>
                <a:solidFill>
                  <a:schemeClr val="accent6"/>
                </a:solidFill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A0E96AA8-E65B-33BB-426D-6111523F7621}"/>
                </a:ext>
              </a:extLst>
            </p:cNvPr>
            <p:cNvSpPr/>
            <p:nvPr/>
          </p:nvSpPr>
          <p:spPr>
            <a:xfrm>
              <a:off x="7133165" y="2284434"/>
              <a:ext cx="948267" cy="68269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>
                <a:solidFill>
                  <a:schemeClr val="accent6"/>
                </a:solidFill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72B4ABED-3C08-BEBD-639E-5957A97A5BA6}"/>
                </a:ext>
              </a:extLst>
            </p:cNvPr>
            <p:cNvSpPr/>
            <p:nvPr/>
          </p:nvSpPr>
          <p:spPr>
            <a:xfrm>
              <a:off x="8085666" y="2284434"/>
              <a:ext cx="321733" cy="682697"/>
            </a:xfrm>
            <a:prstGeom prst="rect">
              <a:avLst/>
            </a:prstGeom>
            <a:solidFill>
              <a:srgbClr val="00B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>
                <a:solidFill>
                  <a:schemeClr val="accent6"/>
                </a:solidFill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10142F48-99B3-94FE-582D-B3F6A9F5F1DD}"/>
                </a:ext>
              </a:extLst>
            </p:cNvPr>
            <p:cNvSpPr/>
            <p:nvPr/>
          </p:nvSpPr>
          <p:spPr>
            <a:xfrm>
              <a:off x="8407399" y="2284434"/>
              <a:ext cx="516448" cy="682697"/>
            </a:xfrm>
            <a:prstGeom prst="rect">
              <a:avLst/>
            </a:prstGeom>
            <a:solidFill>
              <a:schemeClr val="accent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32683112-BE7C-6597-889B-CF764D1F5479}"/>
                </a:ext>
              </a:extLst>
            </p:cNvPr>
            <p:cNvSpPr/>
            <p:nvPr/>
          </p:nvSpPr>
          <p:spPr>
            <a:xfrm>
              <a:off x="8929163" y="2284434"/>
              <a:ext cx="458262" cy="682697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1499FB3A-7379-BF26-38AD-C55AE0D4F0AD}"/>
                </a:ext>
              </a:extLst>
            </p:cNvPr>
            <p:cNvSpPr/>
            <p:nvPr/>
          </p:nvSpPr>
          <p:spPr>
            <a:xfrm>
              <a:off x="9387425" y="2284434"/>
              <a:ext cx="516448" cy="6826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4BDCC72F-4F7C-0467-CA22-66105E730AC3}"/>
                </a:ext>
              </a:extLst>
            </p:cNvPr>
            <p:cNvSpPr/>
            <p:nvPr/>
          </p:nvSpPr>
          <p:spPr>
            <a:xfrm>
              <a:off x="9903873" y="2284431"/>
              <a:ext cx="728133" cy="682697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0734B3BF-A242-799A-9B89-F34649B202A8}"/>
                </a:ext>
              </a:extLst>
            </p:cNvPr>
            <p:cNvSpPr/>
            <p:nvPr/>
          </p:nvSpPr>
          <p:spPr>
            <a:xfrm>
              <a:off x="10632012" y="2284431"/>
              <a:ext cx="283628" cy="6826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6A504DA3-9167-CF89-02F4-3F91CAD35A15}"/>
                </a:ext>
              </a:extLst>
            </p:cNvPr>
            <p:cNvSpPr/>
            <p:nvPr/>
          </p:nvSpPr>
          <p:spPr>
            <a:xfrm>
              <a:off x="10915639" y="2284421"/>
              <a:ext cx="438159" cy="682697"/>
            </a:xfrm>
            <a:prstGeom prst="rect">
              <a:avLst/>
            </a:prstGeom>
            <a:solidFill>
              <a:srgbClr val="00B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FF69B5-DFBF-24C9-B985-C41616813703}"/>
              </a:ext>
            </a:extLst>
          </p:cNvPr>
          <p:cNvCxnSpPr>
            <a:cxnSpLocks/>
          </p:cNvCxnSpPr>
          <p:nvPr/>
        </p:nvCxnSpPr>
        <p:spPr>
          <a:xfrm>
            <a:off x="2950962" y="4198141"/>
            <a:ext cx="0" cy="13923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B66590F-C8E8-8A6A-666C-CB06294C255E}"/>
              </a:ext>
            </a:extLst>
          </p:cNvPr>
          <p:cNvCxnSpPr>
            <a:cxnSpLocks/>
          </p:cNvCxnSpPr>
          <p:nvPr/>
        </p:nvCxnSpPr>
        <p:spPr>
          <a:xfrm>
            <a:off x="848562" y="4206357"/>
            <a:ext cx="0" cy="13923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A69412E-2D88-5191-AF8F-2D70B2350C3F}"/>
              </a:ext>
            </a:extLst>
          </p:cNvPr>
          <p:cNvCxnSpPr>
            <a:cxnSpLocks/>
          </p:cNvCxnSpPr>
          <p:nvPr/>
        </p:nvCxnSpPr>
        <p:spPr>
          <a:xfrm>
            <a:off x="5053362" y="4198141"/>
            <a:ext cx="0" cy="13923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67AF89-9DE7-F62A-CAB1-853BAD63FCF1}"/>
              </a:ext>
            </a:extLst>
          </p:cNvPr>
          <p:cNvCxnSpPr>
            <a:cxnSpLocks/>
          </p:cNvCxnSpPr>
          <p:nvPr/>
        </p:nvCxnSpPr>
        <p:spPr>
          <a:xfrm>
            <a:off x="7155762" y="4198141"/>
            <a:ext cx="0" cy="13923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B16E27A-BF12-6C13-D306-180678406BE6}"/>
              </a:ext>
            </a:extLst>
          </p:cNvPr>
          <p:cNvCxnSpPr>
            <a:cxnSpLocks/>
          </p:cNvCxnSpPr>
          <p:nvPr/>
        </p:nvCxnSpPr>
        <p:spPr>
          <a:xfrm>
            <a:off x="9258162" y="4198141"/>
            <a:ext cx="0" cy="13923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7EA1C4A-373F-1B58-F276-E5F7F9042294}"/>
              </a:ext>
            </a:extLst>
          </p:cNvPr>
          <p:cNvCxnSpPr>
            <a:cxnSpLocks/>
          </p:cNvCxnSpPr>
          <p:nvPr/>
        </p:nvCxnSpPr>
        <p:spPr>
          <a:xfrm>
            <a:off x="11350527" y="4198141"/>
            <a:ext cx="0" cy="13923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00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55A7B3-5CAA-2ED9-1FEB-A7D057D78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BVH Traversal</a:t>
            </a:r>
            <a:endParaRPr lang="en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BD50872-FCA3-1DE0-4D22-7A18FC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4</a:t>
            </a:fld>
            <a:endParaRPr lang="en-DE"/>
          </a:p>
        </p:txBody>
      </p:sp>
      <p:cxnSp>
        <p:nvCxnSpPr>
          <p:cNvPr id="169" name="Gerade Verbindung mit Pfeil 168">
            <a:extLst>
              <a:ext uri="{FF2B5EF4-FFF2-40B4-BE49-F238E27FC236}">
                <a16:creationId xmlns:a16="http://schemas.microsoft.com/office/drawing/2014/main" id="{9CEBC363-7E86-7306-09B8-BD8037C3239B}"/>
              </a:ext>
            </a:extLst>
          </p:cNvPr>
          <p:cNvCxnSpPr>
            <a:cxnSpLocks/>
          </p:cNvCxnSpPr>
          <p:nvPr/>
        </p:nvCxnSpPr>
        <p:spPr>
          <a:xfrm>
            <a:off x="6691615" y="4316067"/>
            <a:ext cx="3664325" cy="82436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>
                <a:extLst>
                  <a:ext uri="{FF2B5EF4-FFF2-40B4-BE49-F238E27FC236}">
                    <a16:creationId xmlns:a16="http://schemas.microsoft.com/office/drawing/2014/main" id="{350BC0B6-333B-AD3D-6801-1C8A18461C6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64842865"/>
                  </p:ext>
                </p:extLst>
              </p:nvPr>
            </p:nvGraphicFramePr>
            <p:xfrm>
              <a:off x="5609068" y="1466017"/>
              <a:ext cx="4600125" cy="486163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4600125" cy="4861632"/>
                    </a:xfrm>
                    <a:prstGeom prst="rect">
                      <a:avLst/>
                    </a:prstGeom>
                  </am3d:spPr>
                  <am3d:camera>
                    <am3d:pos x="0" y="0" z="7559798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44992" d="1000000"/>
                    <am3d:preTrans dx="3898120" dy="-25557660" dz="343914"/>
                    <am3d:scale>
                      <am3d:sx n="1000000" d="1000000"/>
                      <am3d:sy n="1000000" d="1000000"/>
                      <am3d:sz n="1000000" d="1000000"/>
                    </am3d:scale>
                    <am3d:rot ax="964380" ay="-1576190" az="-436039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676349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>
                <a:extLst>
                  <a:ext uri="{FF2B5EF4-FFF2-40B4-BE49-F238E27FC236}">
                    <a16:creationId xmlns:a16="http://schemas.microsoft.com/office/drawing/2014/main" id="{350BC0B6-333B-AD3D-6801-1C8A18461C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09068" y="1466017"/>
                <a:ext cx="4600125" cy="4861632"/>
              </a:xfrm>
              <a:prstGeom prst="rect">
                <a:avLst/>
              </a:prstGeom>
            </p:spPr>
          </p:pic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E07D64-074E-A94C-D231-7AB51BD16897}"/>
              </a:ext>
            </a:extLst>
          </p:cNvPr>
          <p:cNvCxnSpPr>
            <a:cxnSpLocks/>
          </p:cNvCxnSpPr>
          <p:nvPr/>
        </p:nvCxnSpPr>
        <p:spPr>
          <a:xfrm>
            <a:off x="1836060" y="3219790"/>
            <a:ext cx="4855555" cy="1096277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Cross 2">
            <a:extLst>
              <a:ext uri="{FF2B5EF4-FFF2-40B4-BE49-F238E27FC236}">
                <a16:creationId xmlns:a16="http://schemas.microsoft.com/office/drawing/2014/main" id="{EC9BCACF-6FF1-B089-F2C0-5B5F8AE83F14}"/>
              </a:ext>
            </a:extLst>
          </p:cNvPr>
          <p:cNvSpPr/>
          <p:nvPr/>
        </p:nvSpPr>
        <p:spPr>
          <a:xfrm rot="2606006">
            <a:off x="6528788" y="4153240"/>
            <a:ext cx="325654" cy="325654"/>
          </a:xfrm>
          <a:prstGeom prst="plus">
            <a:avLst>
              <a:gd name="adj" fmla="val 45946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22B0C9-B585-1803-99EE-2C2E6D790515}"/>
              </a:ext>
            </a:extLst>
          </p:cNvPr>
          <p:cNvSpPr/>
          <p:nvPr/>
        </p:nvSpPr>
        <p:spPr>
          <a:xfrm>
            <a:off x="7614143" y="4003040"/>
            <a:ext cx="995680" cy="123058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160FA5-E267-D10E-B1F9-FC5616885EDA}"/>
              </a:ext>
            </a:extLst>
          </p:cNvPr>
          <p:cNvSpPr/>
          <p:nvPr/>
        </p:nvSpPr>
        <p:spPr>
          <a:xfrm>
            <a:off x="6067552" y="3957636"/>
            <a:ext cx="1591294" cy="13255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01583E-84B3-6EB7-4202-E5A6E537C1C3}"/>
              </a:ext>
            </a:extLst>
          </p:cNvPr>
          <p:cNvSpPr/>
          <p:nvPr/>
        </p:nvSpPr>
        <p:spPr>
          <a:xfrm>
            <a:off x="6067551" y="3957636"/>
            <a:ext cx="2542271" cy="13255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D1DEA5-EB93-34E7-3D72-D872297DA3C4}"/>
              </a:ext>
            </a:extLst>
          </p:cNvPr>
          <p:cNvSpPr/>
          <p:nvPr/>
        </p:nvSpPr>
        <p:spPr>
          <a:xfrm>
            <a:off x="6343904" y="5053914"/>
            <a:ext cx="2414016" cy="124528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48DDEBB-A58D-1E5D-2C10-EE610E136BBC}"/>
              </a:ext>
            </a:extLst>
          </p:cNvPr>
          <p:cNvSpPr/>
          <p:nvPr/>
        </p:nvSpPr>
        <p:spPr>
          <a:xfrm>
            <a:off x="8508436" y="3957318"/>
            <a:ext cx="1200460" cy="21671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C944B08-A27E-3240-FDA2-9E8201B814A4}"/>
              </a:ext>
            </a:extLst>
          </p:cNvPr>
          <p:cNvSpPr/>
          <p:nvPr/>
        </p:nvSpPr>
        <p:spPr>
          <a:xfrm>
            <a:off x="5653024" y="1889761"/>
            <a:ext cx="3523488" cy="21382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01025E-52DA-392C-F0C2-89D2777F8BDF}"/>
              </a:ext>
            </a:extLst>
          </p:cNvPr>
          <p:cNvSpPr/>
          <p:nvPr/>
        </p:nvSpPr>
        <p:spPr>
          <a:xfrm>
            <a:off x="6067550" y="3957319"/>
            <a:ext cx="2690370" cy="23482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2F034EF-D457-527D-4381-B29084F19C30}"/>
              </a:ext>
            </a:extLst>
          </p:cNvPr>
          <p:cNvSpPr/>
          <p:nvPr/>
        </p:nvSpPr>
        <p:spPr>
          <a:xfrm>
            <a:off x="6067550" y="3957317"/>
            <a:ext cx="3641346" cy="23418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BD1B9A9-6E86-EF70-458D-D5F13731D078}"/>
              </a:ext>
            </a:extLst>
          </p:cNvPr>
          <p:cNvSpPr/>
          <p:nvPr/>
        </p:nvSpPr>
        <p:spPr>
          <a:xfrm>
            <a:off x="5653024" y="1889760"/>
            <a:ext cx="4055872" cy="44158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460BE04-645A-0BE3-38A3-742DA0DACB4E}"/>
              </a:ext>
            </a:extLst>
          </p:cNvPr>
          <p:cNvSpPr/>
          <p:nvPr/>
        </p:nvSpPr>
        <p:spPr>
          <a:xfrm>
            <a:off x="6067552" y="3957636"/>
            <a:ext cx="1591294" cy="1325564"/>
          </a:xfrm>
          <a:prstGeom prst="rect">
            <a:avLst/>
          </a:prstGeom>
          <a:solidFill>
            <a:schemeClr val="accent1">
              <a:lumMod val="60000"/>
              <a:lumOff val="40000"/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04974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8" grpId="0" animBg="1"/>
      <p:bldP spid="18" grpId="1" animBg="1"/>
      <p:bldP spid="20" grpId="0" animBg="1"/>
      <p:bldP spid="21" grpId="0" animBg="1"/>
      <p:bldP spid="25" grpId="0" animBg="1"/>
      <p:bldP spid="26" grpId="0" animBg="1"/>
      <p:bldP spid="26" grpId="2" animBg="1"/>
      <p:bldP spid="29" grpId="0" animBg="1"/>
      <p:bldP spid="29" grpId="1" animBg="1"/>
      <p:bldP spid="32" grpId="1" animBg="1"/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0EF29-CBC5-BB4B-D33B-8D9FDD491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Subset Sampling - Weight Clamping</a:t>
            </a:r>
            <a:endParaRPr lang="en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1C35B7-D69B-FEDB-5EE6-6E88390D6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40</a:t>
            </a:fld>
            <a:endParaRPr lang="en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4A55EB1-977B-80D5-2C20-C1A2E45A7DD3}"/>
                  </a:ext>
                </a:extLst>
              </p:cNvPr>
              <p:cNvSpPr txBox="1"/>
              <p:nvPr/>
            </p:nvSpPr>
            <p:spPr>
              <a:xfrm>
                <a:off x="838200" y="1690688"/>
                <a:ext cx="4464171" cy="5982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1">
                          <a:latin typeface="Cambria Math" panose="02040503050406030204" pitchFamily="18" charset="0"/>
                        </a:rPr>
                        <m:t>clam</m:t>
                      </m:r>
                      <m:r>
                        <m:rPr>
                          <m:nor/>
                        </m:rPr>
                        <a:rPr lang="en-US" b="1" smtClean="0"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>
                          <a:latin typeface="Cambria Math" panose="02040503050406030204" pitchFamily="18" charset="0"/>
                        </a:rPr>
                        <m:t>stratum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∙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min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weight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>
                                  <a:latin typeface="Cambria Math" panose="02040503050406030204" pitchFamily="18" charset="0"/>
                                </a:rPr>
                                <m:t>clamp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4A55EB1-977B-80D5-2C20-C1A2E45A7D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690688"/>
                <a:ext cx="4464171" cy="5982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26DC42A3-E890-0F43-A7C9-001F59F6808E}"/>
              </a:ext>
            </a:extLst>
          </p:cNvPr>
          <p:cNvSpPr/>
          <p:nvPr/>
        </p:nvSpPr>
        <p:spPr>
          <a:xfrm>
            <a:off x="5819697" y="3108709"/>
            <a:ext cx="541868" cy="682697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462D59-EE12-04A3-A101-1B08409893DF}"/>
              </a:ext>
            </a:extLst>
          </p:cNvPr>
          <p:cNvSpPr/>
          <p:nvPr/>
        </p:nvSpPr>
        <p:spPr>
          <a:xfrm>
            <a:off x="3698833" y="3108711"/>
            <a:ext cx="541868" cy="682697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1A67A5-3912-D834-3540-846ADDF36000}"/>
              </a:ext>
            </a:extLst>
          </p:cNvPr>
          <p:cNvSpPr/>
          <p:nvPr/>
        </p:nvSpPr>
        <p:spPr>
          <a:xfrm>
            <a:off x="2426726" y="3108713"/>
            <a:ext cx="368294" cy="6826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065415-9DD1-DFB2-64A3-A506AA69A9C7}"/>
              </a:ext>
            </a:extLst>
          </p:cNvPr>
          <p:cNvSpPr/>
          <p:nvPr/>
        </p:nvSpPr>
        <p:spPr>
          <a:xfrm>
            <a:off x="2058432" y="3108714"/>
            <a:ext cx="368294" cy="68269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F793A5-5CBB-CA9E-FD7D-0D14EB98D98C}"/>
              </a:ext>
            </a:extLst>
          </p:cNvPr>
          <p:cNvSpPr/>
          <p:nvPr/>
        </p:nvSpPr>
        <p:spPr>
          <a:xfrm>
            <a:off x="6903433" y="3108709"/>
            <a:ext cx="654046" cy="68269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4A5D71-7DD1-BC78-0D7F-C2AA20834E9A}"/>
              </a:ext>
            </a:extLst>
          </p:cNvPr>
          <p:cNvSpPr/>
          <p:nvPr/>
        </p:nvSpPr>
        <p:spPr>
          <a:xfrm>
            <a:off x="7557137" y="3108709"/>
            <a:ext cx="654046" cy="682697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D5FF0A-6D48-AC94-E141-3ECF0D4098FA}"/>
              </a:ext>
            </a:extLst>
          </p:cNvPr>
          <p:cNvSpPr/>
          <p:nvPr/>
        </p:nvSpPr>
        <p:spPr>
          <a:xfrm>
            <a:off x="1690138" y="3108715"/>
            <a:ext cx="368294" cy="68269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3B8BCC-AEC3-CED4-BFD5-5C565D50B001}"/>
              </a:ext>
            </a:extLst>
          </p:cNvPr>
          <p:cNvSpPr/>
          <p:nvPr/>
        </p:nvSpPr>
        <p:spPr>
          <a:xfrm>
            <a:off x="838200" y="3108717"/>
            <a:ext cx="246577" cy="682697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7F3EE2-A0AC-5C2A-4E0D-C4519F49F366}"/>
              </a:ext>
            </a:extLst>
          </p:cNvPr>
          <p:cNvSpPr/>
          <p:nvPr/>
        </p:nvSpPr>
        <p:spPr>
          <a:xfrm>
            <a:off x="8938244" y="3108708"/>
            <a:ext cx="728133" cy="6826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C5B037C-96E0-8F9F-19EE-FF230B20DBA8}"/>
              </a:ext>
            </a:extLst>
          </p:cNvPr>
          <p:cNvSpPr/>
          <p:nvPr/>
        </p:nvSpPr>
        <p:spPr>
          <a:xfrm>
            <a:off x="8206951" y="3108708"/>
            <a:ext cx="728133" cy="682697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7267A57-C664-9F6A-0576-AAFB2F1427A7}"/>
              </a:ext>
            </a:extLst>
          </p:cNvPr>
          <p:cNvSpPr/>
          <p:nvPr/>
        </p:nvSpPr>
        <p:spPr>
          <a:xfrm>
            <a:off x="4240701" y="3108711"/>
            <a:ext cx="546100" cy="682697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93C7763-05D8-7E85-084C-B56AA16B02E4}"/>
              </a:ext>
            </a:extLst>
          </p:cNvPr>
          <p:cNvSpPr/>
          <p:nvPr/>
        </p:nvSpPr>
        <p:spPr>
          <a:xfrm>
            <a:off x="6361565" y="3108709"/>
            <a:ext cx="546100" cy="68269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solidFill>
                <a:schemeClr val="accent6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0D41166-1994-DC96-E57C-E7A2D032355E}"/>
              </a:ext>
            </a:extLst>
          </p:cNvPr>
          <p:cNvSpPr/>
          <p:nvPr/>
        </p:nvSpPr>
        <p:spPr>
          <a:xfrm>
            <a:off x="10399781" y="3108708"/>
            <a:ext cx="948267" cy="6826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solidFill>
                <a:schemeClr val="accent6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F26CC9-9662-EF7F-93F7-7DC07BDF44B5}"/>
              </a:ext>
            </a:extLst>
          </p:cNvPr>
          <p:cNvSpPr/>
          <p:nvPr/>
        </p:nvSpPr>
        <p:spPr>
          <a:xfrm>
            <a:off x="1368405" y="3108716"/>
            <a:ext cx="321733" cy="68269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solidFill>
                <a:schemeClr val="accent6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DB4B3A-C844-04B4-827A-6E109325A58B}"/>
              </a:ext>
            </a:extLst>
          </p:cNvPr>
          <p:cNvSpPr/>
          <p:nvPr/>
        </p:nvSpPr>
        <p:spPr>
          <a:xfrm>
            <a:off x="4786801" y="3108711"/>
            <a:ext cx="516448" cy="68269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E219EF5-FDB6-ECC2-09DD-7185D8A56265}"/>
              </a:ext>
            </a:extLst>
          </p:cNvPr>
          <p:cNvSpPr/>
          <p:nvPr/>
        </p:nvSpPr>
        <p:spPr>
          <a:xfrm>
            <a:off x="3233179" y="3108711"/>
            <a:ext cx="458262" cy="682697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4534FD1-B98D-7DB6-42AE-3B53644E0DEB}"/>
              </a:ext>
            </a:extLst>
          </p:cNvPr>
          <p:cNvSpPr/>
          <p:nvPr/>
        </p:nvSpPr>
        <p:spPr>
          <a:xfrm>
            <a:off x="5303249" y="3108710"/>
            <a:ext cx="516448" cy="6826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1035923-BC2E-7A51-FAE7-46EFDAA63801}"/>
              </a:ext>
            </a:extLst>
          </p:cNvPr>
          <p:cNvSpPr/>
          <p:nvPr/>
        </p:nvSpPr>
        <p:spPr>
          <a:xfrm>
            <a:off x="9666377" y="3108708"/>
            <a:ext cx="728133" cy="682697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C6D749E-CFFE-954A-DF44-4AD251E04A2C}"/>
              </a:ext>
            </a:extLst>
          </p:cNvPr>
          <p:cNvSpPr/>
          <p:nvPr/>
        </p:nvSpPr>
        <p:spPr>
          <a:xfrm>
            <a:off x="1084777" y="3108717"/>
            <a:ext cx="283628" cy="6826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A7C501D-ACE0-85E3-8ABE-DB17C8C3B58A}"/>
              </a:ext>
            </a:extLst>
          </p:cNvPr>
          <p:cNvSpPr/>
          <p:nvPr/>
        </p:nvSpPr>
        <p:spPr>
          <a:xfrm>
            <a:off x="2795020" y="3108712"/>
            <a:ext cx="438159" cy="68269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03F9853-6464-6310-DFBE-97F068FFF723}"/>
              </a:ext>
            </a:extLst>
          </p:cNvPr>
          <p:cNvCxnSpPr>
            <a:cxnSpLocks/>
          </p:cNvCxnSpPr>
          <p:nvPr/>
        </p:nvCxnSpPr>
        <p:spPr>
          <a:xfrm flipV="1">
            <a:off x="3233179" y="3871233"/>
            <a:ext cx="0" cy="2328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Left Brace 27">
            <a:extLst>
              <a:ext uri="{FF2B5EF4-FFF2-40B4-BE49-F238E27FC236}">
                <a16:creationId xmlns:a16="http://schemas.microsoft.com/office/drawing/2014/main" id="{F79CA125-F54B-8721-8124-42CF44B2D5FF}"/>
              </a:ext>
            </a:extLst>
          </p:cNvPr>
          <p:cNvSpPr/>
          <p:nvPr/>
        </p:nvSpPr>
        <p:spPr>
          <a:xfrm rot="16200000">
            <a:off x="7242913" y="-62611"/>
            <a:ext cx="171291" cy="803897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8005AF06-BEB8-FE89-F148-112418923A26}"/>
              </a:ext>
            </a:extLst>
          </p:cNvPr>
          <p:cNvSpPr/>
          <p:nvPr/>
        </p:nvSpPr>
        <p:spPr>
          <a:xfrm rot="16200000">
            <a:off x="1912099" y="2792305"/>
            <a:ext cx="171291" cy="231908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2311A8F-6377-D8B3-3872-B28A60BDDC6B}"/>
                  </a:ext>
                </a:extLst>
              </p:cNvPr>
              <p:cNvSpPr txBox="1"/>
              <p:nvPr/>
            </p:nvSpPr>
            <p:spPr>
              <a:xfrm>
                <a:off x="6401857" y="4585501"/>
                <a:ext cx="185340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b="1" i="0" smtClean="0">
                          <a:latin typeface="Cambria Math" panose="02040503050406030204" pitchFamily="18" charset="0"/>
                        </a:rPr>
                        <m:t>k</m:t>
                      </m:r>
                      <m:r>
                        <m:rPr>
                          <m:nor/>
                        </m:rPr>
                        <a:rPr lang="en-US" b="1" i="0" smtClean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nor/>
                        </m:rPr>
                        <a:rPr lang="en-US" b="1" i="0" smtClean="0">
                          <a:latin typeface="Cambria Math" panose="02040503050406030204" pitchFamily="18" charset="0"/>
                        </a:rPr>
                        <m:t>clamp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2311A8F-6377-D8B3-3872-B28A60BDD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857" y="4585501"/>
                <a:ext cx="1853402" cy="369332"/>
              </a:xfrm>
              <a:prstGeom prst="rect">
                <a:avLst/>
              </a:prstGeom>
              <a:blipFill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0DE66CDF-4835-3C7E-D03D-ECC1E3F64DA7}"/>
              </a:ext>
            </a:extLst>
          </p:cNvPr>
          <p:cNvSpPr txBox="1"/>
          <p:nvPr/>
        </p:nvSpPr>
        <p:spPr>
          <a:xfrm>
            <a:off x="3087593" y="4098894"/>
            <a:ext cx="221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k</a:t>
            </a:r>
            <a:endParaRPr lang="en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A647BE4-3DA7-4E84-8D04-A498D6FBA2CC}"/>
                  </a:ext>
                </a:extLst>
              </p:cNvPr>
              <p:cNvSpPr txBox="1"/>
              <p:nvPr/>
            </p:nvSpPr>
            <p:spPr>
              <a:xfrm>
                <a:off x="1241864" y="4468226"/>
                <a:ext cx="1511761" cy="6038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subSup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weight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A647BE4-3DA7-4E84-8D04-A498D6FBA2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1864" y="4468226"/>
                <a:ext cx="1511761" cy="6038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8043FDC-7C2D-D4FE-A81A-FF4BB2823481}"/>
                  </a:ext>
                </a:extLst>
              </p:cNvPr>
              <p:cNvSpPr txBox="1"/>
              <p:nvPr/>
            </p:nvSpPr>
            <p:spPr>
              <a:xfrm>
                <a:off x="4464729" y="4631667"/>
                <a:ext cx="2260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8043FDC-7C2D-D4FE-A81A-FF4BB2823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729" y="4631667"/>
                <a:ext cx="226024" cy="276999"/>
              </a:xfrm>
              <a:prstGeom prst="rect">
                <a:avLst/>
              </a:prstGeom>
              <a:blipFill>
                <a:blip r:embed="rId5"/>
                <a:stretch>
                  <a:fillRect l="-21622" r="-21622" b="-66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B08B4B8-E88E-53C3-B5D3-D2BE8E21AD8F}"/>
                  </a:ext>
                </a:extLst>
              </p:cNvPr>
              <p:cNvSpPr txBox="1"/>
              <p:nvPr/>
            </p:nvSpPr>
            <p:spPr>
              <a:xfrm>
                <a:off x="2365355" y="2746945"/>
                <a:ext cx="188742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1" i="1"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b="1" i="0" smtClean="0">
                          <a:latin typeface="Cambria Math" panose="02040503050406030204" pitchFamily="18" charset="0"/>
                        </a:rPr>
                        <m:t>lamp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i="0" smtClean="0">
                              <a:latin typeface="Cambria Math" panose="02040503050406030204" pitchFamily="18" charset="0"/>
                            </a:rPr>
                            <m:t>weight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B08B4B8-E88E-53C3-B5D3-D2BE8E21AD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5355" y="2746945"/>
                <a:ext cx="1887427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C06AB9A-96C7-F3D9-67D6-2AB35914208E}"/>
                  </a:ext>
                </a:extLst>
              </p:cNvPr>
              <p:cNvSpPr txBox="1"/>
              <p:nvPr/>
            </p:nvSpPr>
            <p:spPr>
              <a:xfrm>
                <a:off x="838200" y="5511891"/>
                <a:ext cx="7497502" cy="3282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dirty="0"/>
                  <a:t>Find smallest </a:t>
                </a:r>
                <a:r>
                  <a:rPr lang="en-US" b="1" dirty="0"/>
                  <a:t>k</a:t>
                </a:r>
                <a:r>
                  <a:rPr lang="en-US" dirty="0"/>
                  <a:t> which satisfies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weight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stratum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∙</m:t>
                    </m:r>
                    <m:nary>
                      <m:naryPr>
                        <m:chr m:val="∑"/>
                        <m:limLoc m:val="subSup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min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weight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weight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C06AB9A-96C7-F3D9-67D6-2AB3591420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511891"/>
                <a:ext cx="7497502" cy="328295"/>
              </a:xfrm>
              <a:prstGeom prst="rect">
                <a:avLst/>
              </a:prstGeom>
              <a:blipFill>
                <a:blip r:embed="rId7"/>
                <a:stretch>
                  <a:fillRect l="-1953" t="-140741" b="-21481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A541B5B-2642-636D-6D0E-DEA314E0B1B2}"/>
                  </a:ext>
                </a:extLst>
              </p:cNvPr>
              <p:cNvSpPr txBox="1"/>
              <p:nvPr/>
            </p:nvSpPr>
            <p:spPr>
              <a:xfrm>
                <a:off x="838200" y="1690688"/>
                <a:ext cx="4464171" cy="5982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1">
                          <a:latin typeface="Cambria Math" panose="02040503050406030204" pitchFamily="18" charset="0"/>
                        </a:rPr>
                        <m:t>clam</m:t>
                      </m:r>
                      <m:r>
                        <m:rPr>
                          <m:nor/>
                        </m:rPr>
                        <a:rPr lang="en-US" b="1" smtClean="0"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m:rPr>
                          <m:nor/>
                        </m:rPr>
                        <a:rPr lang="en-US">
                          <a:latin typeface="Cambria Math" panose="02040503050406030204" pitchFamily="18" charset="0"/>
                        </a:rPr>
                        <m:t>stratum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∙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min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weight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>
                                  <a:latin typeface="Cambria Math" panose="02040503050406030204" pitchFamily="18" charset="0"/>
                                </a:rPr>
                                <m:t>clamp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A541B5B-2642-636D-6D0E-DEA314E0B1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690688"/>
                <a:ext cx="4464171" cy="5982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594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2" grpId="0"/>
      <p:bldP spid="34" grpId="0"/>
      <p:bldP spid="40" grpId="0"/>
      <p:bldP spid="41" grpId="0"/>
      <p:bldP spid="43" grpId="0"/>
      <p:bldP spid="44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4ACE3B6-D324-43F2-84A7-8F5CDDD371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45696" y="4274846"/>
          <a:ext cx="2866296" cy="1910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3" imgW="0" imgH="360" progId="FoxitReader.Document">
                  <p:embed/>
                </p:oleObj>
              </mc:Choice>
              <mc:Fallback>
                <p:oleObj name="PDF" r:id="rId3" imgW="0" imgH="360" progId="FoxitReader.Document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D4ACE3B6-D324-43F2-84A7-8F5CDDD371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45696" y="4274846"/>
                        <a:ext cx="2866296" cy="19108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B05791E-35D5-4423-BBEF-8B7047FF85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61852" y="4274846"/>
          <a:ext cx="2866296" cy="1910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5" imgW="0" imgH="360" progId="FoxitReader.Document">
                  <p:embed/>
                </p:oleObj>
              </mc:Choice>
              <mc:Fallback>
                <p:oleObj name="PDF" r:id="rId5" imgW="0" imgH="360" progId="FoxitReader.Document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2B05791E-35D5-4423-BBEF-8B7047FF85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61852" y="4274846"/>
                        <a:ext cx="2866296" cy="19108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56959DA-F83D-4952-B0FC-B3630BDBE1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37274" y="1485303"/>
            <a:ext cx="2674718" cy="2674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24E452-80A8-402A-BD92-D25825D819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430" y="1485303"/>
            <a:ext cx="2674718" cy="267471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964BA42-0FCF-483A-B5ED-3E88B9900EA1}"/>
              </a:ext>
            </a:extLst>
          </p:cNvPr>
          <p:cNvSpPr txBox="1">
            <a:spLocks/>
          </p:cNvSpPr>
          <p:nvPr/>
        </p:nvSpPr>
        <p:spPr>
          <a:xfrm>
            <a:off x="7533860" y="4381577"/>
            <a:ext cx="4038600" cy="19108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800"/>
              <a:t>Forcing some more uniform selection levels the cluster size after insertion.</a:t>
            </a:r>
          </a:p>
          <a:p>
            <a:pPr algn="l"/>
            <a:endParaRPr lang="it-IT" sz="280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C92914-2B3B-4E0A-A519-E17B789C4D07}"/>
              </a:ext>
            </a:extLst>
          </p:cNvPr>
          <p:cNvSpPr txBox="1">
            <a:spLocks/>
          </p:cNvSpPr>
          <p:nvPr/>
        </p:nvSpPr>
        <p:spPr>
          <a:xfrm>
            <a:off x="7533860" y="1637703"/>
            <a:ext cx="3497317" cy="19108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800" dirty="0"/>
              <a:t>Small, </a:t>
            </a:r>
            <a:r>
              <a:rPr lang="it-IT" sz="2800" dirty="0" err="1"/>
              <a:t>highly</a:t>
            </a:r>
            <a:r>
              <a:rPr lang="it-IT" sz="2800" dirty="0"/>
              <a:t> </a:t>
            </a:r>
            <a:r>
              <a:rPr lang="it-IT" sz="2800" dirty="0" err="1"/>
              <a:t>tessellated</a:t>
            </a:r>
            <a:r>
              <a:rPr lang="it-IT" sz="2800" dirty="0"/>
              <a:t> </a:t>
            </a:r>
            <a:r>
              <a:rPr lang="it-IT" sz="2800" dirty="0" err="1"/>
              <a:t>flower</a:t>
            </a:r>
            <a:r>
              <a:rPr lang="it-IT" sz="2800" dirty="0"/>
              <a:t> in San Miguel.</a:t>
            </a:r>
          </a:p>
          <a:p>
            <a:pPr algn="l"/>
            <a:endParaRPr lang="it-IT" sz="28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BDA509D-2451-43FF-AFA2-B0F5A892ACF4}"/>
              </a:ext>
            </a:extLst>
          </p:cNvPr>
          <p:cNvSpPr txBox="1">
            <a:spLocks/>
          </p:cNvSpPr>
          <p:nvPr/>
        </p:nvSpPr>
        <p:spPr>
          <a:xfrm>
            <a:off x="1236839" y="6185711"/>
            <a:ext cx="5591309" cy="42860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800"/>
              <a:t>Cluster size histogram: left max </a:t>
            </a:r>
            <a:r>
              <a:rPr lang="en-US" sz="2800"/>
              <a:t>&gt;</a:t>
            </a:r>
            <a:r>
              <a:rPr lang="it-IT" sz="2800"/>
              <a:t> 35k primitives, right max 500</a:t>
            </a:r>
          </a:p>
          <a:p>
            <a:pPr algn="l"/>
            <a:endParaRPr lang="it-IT" sz="280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0DAD3BB-1D77-FED9-E78F-7A545BF86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Subset Sampling - </a:t>
            </a:r>
            <a:r>
              <a:rPr lang="it-IT" dirty="0" err="1"/>
              <a:t>Defensive</a:t>
            </a:r>
            <a:r>
              <a:rPr lang="it-IT" dirty="0"/>
              <a:t> Sampling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5678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054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539BF6F-B635-3933-6FDF-5255C87967CF}"/>
              </a:ext>
            </a:extLst>
          </p:cNvPr>
          <p:cNvSpPr/>
          <p:nvPr/>
        </p:nvSpPr>
        <p:spPr>
          <a:xfrm>
            <a:off x="4297994" y="3433926"/>
            <a:ext cx="2142730" cy="18129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D1E327-F02B-B1FF-69AF-E30BCC1B40A8}"/>
              </a:ext>
            </a:extLst>
          </p:cNvPr>
          <p:cNvSpPr/>
          <p:nvPr/>
        </p:nvSpPr>
        <p:spPr>
          <a:xfrm>
            <a:off x="4297993" y="3419145"/>
            <a:ext cx="2142730" cy="1812997"/>
          </a:xfrm>
          <a:prstGeom prst="rect">
            <a:avLst/>
          </a:prstGeom>
          <a:pattFill prst="wdUpDiag">
            <a:fgClr>
              <a:schemeClr val="accent2"/>
            </a:fgClr>
            <a:bgClr>
              <a:schemeClr val="accent6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77BA3E-1DDB-82E1-D787-A533EFC8F5E7}"/>
              </a:ext>
            </a:extLst>
          </p:cNvPr>
          <p:cNvSpPr/>
          <p:nvPr/>
        </p:nvSpPr>
        <p:spPr>
          <a:xfrm>
            <a:off x="4297995" y="5241996"/>
            <a:ext cx="2142730" cy="50929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51FA0C-5EC0-69DF-9845-5FFD6E734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Primitives Insertion - Metric</a:t>
            </a:r>
            <a:endParaRPr lang="en-D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5596C8F-E39B-50A9-87D8-799DE9E06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Metric: Increase of SAH </a:t>
            </a:r>
            <a:r>
              <a:rPr lang="en-US" sz="1800" dirty="0"/>
              <a:t>[Bittner et al. 2013]</a:t>
            </a:r>
          </a:p>
          <a:p>
            <a:r>
              <a:rPr lang="en-US" dirty="0"/>
              <a:t>Only need to evaluate leaf and ancestor nodes</a:t>
            </a:r>
          </a:p>
          <a:p>
            <a:pPr lvl="1"/>
            <a:r>
              <a:rPr lang="en-US" dirty="0"/>
              <a:t>Search can be parallelized in groups</a:t>
            </a:r>
          </a:p>
          <a:p>
            <a:pPr marL="457200" lvl="1" indent="0">
              <a:buNone/>
            </a:pPr>
            <a:endParaRPr lang="en-US" dirty="0"/>
          </a:p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D766C-5094-159A-F46E-E3285CE59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42</a:t>
            </a:fld>
            <a:endParaRPr lang="en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EAF5F89-DF01-4F28-AB84-4345F582139C}"/>
                  </a:ext>
                </a:extLst>
              </p:cNvPr>
              <p:cNvSpPr txBox="1"/>
              <p:nvPr/>
            </p:nvSpPr>
            <p:spPr>
              <a:xfrm>
                <a:off x="5121310" y="-734913"/>
                <a:ext cx="6096000" cy="6643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metric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600" i="1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  <m:brk m:alnAt="7"/>
                            </m:rPr>
                            <a:rPr lang="en-US" sz="1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  <m:r>
                            <m:rPr>
                              <m:nor/>
                            </m:rPr>
                            <a:rPr lang="en-US" sz="1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ncestors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  <m:brk m:alnAt="7"/>
                                </m:rPr>
                                <a:rPr lang="en-US" sz="1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</m:t>
                              </m:r>
                              <m:r>
                                <m:rPr>
                                  <m:nor/>
                                </m:rPr>
                                <a:rPr lang="en-US" sz="1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eaf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𝑆𝐴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∪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</m:d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𝑆𝐴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DE" sz="16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EAF5F89-DF01-4F28-AB84-4345F58213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1310" y="-734913"/>
                <a:ext cx="6096000" cy="664349"/>
              </a:xfrm>
              <a:prstGeom prst="rect">
                <a:avLst/>
              </a:prstGeom>
              <a:blipFill>
                <a:blip r:embed="rId2"/>
                <a:stretch>
                  <a:fillRect t="-120370" b="-1851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C963E1E4-1CA9-1F7C-CE88-E379F76D0660}"/>
              </a:ext>
            </a:extLst>
          </p:cNvPr>
          <p:cNvGrpSpPr/>
          <p:nvPr/>
        </p:nvGrpSpPr>
        <p:grpSpPr>
          <a:xfrm>
            <a:off x="962478" y="2902039"/>
            <a:ext cx="7723031" cy="2859109"/>
            <a:chOff x="962478" y="2902039"/>
            <a:chExt cx="7723031" cy="285910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F5B2E3D-CA72-6B5D-80B0-C988AAE3D529}"/>
                </a:ext>
              </a:extLst>
            </p:cNvPr>
            <p:cNvSpPr/>
            <p:nvPr/>
          </p:nvSpPr>
          <p:spPr>
            <a:xfrm>
              <a:off x="962478" y="2902039"/>
              <a:ext cx="7723031" cy="2859109"/>
            </a:xfrm>
            <a:prstGeom prst="rect">
              <a:avLst/>
            </a:prstGeom>
            <a:noFill/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E6B3E1E-EA32-0DD4-A619-4FAA42798DCA}"/>
                </a:ext>
              </a:extLst>
            </p:cNvPr>
            <p:cNvSpPr/>
            <p:nvPr/>
          </p:nvSpPr>
          <p:spPr>
            <a:xfrm>
              <a:off x="962480" y="3428999"/>
              <a:ext cx="3335518" cy="2332149"/>
            </a:xfrm>
            <a:prstGeom prst="rect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0775E4-D3F9-854D-92FF-B116F08E29F8}"/>
                </a:ext>
              </a:extLst>
            </p:cNvPr>
            <p:cNvSpPr/>
            <p:nvPr/>
          </p:nvSpPr>
          <p:spPr>
            <a:xfrm>
              <a:off x="2991349" y="3429000"/>
              <a:ext cx="1306648" cy="1812996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2E4FC4E-F830-2D54-6218-9DDD424C9630}"/>
              </a:ext>
            </a:extLst>
          </p:cNvPr>
          <p:cNvGrpSpPr/>
          <p:nvPr/>
        </p:nvGrpSpPr>
        <p:grpSpPr>
          <a:xfrm>
            <a:off x="962477" y="2902039"/>
            <a:ext cx="7723031" cy="2859109"/>
            <a:chOff x="962478" y="2902039"/>
            <a:chExt cx="7723031" cy="285910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A531CCF-B351-4BA5-B2EA-51F2BB9D899E}"/>
                </a:ext>
              </a:extLst>
            </p:cNvPr>
            <p:cNvSpPr/>
            <p:nvPr/>
          </p:nvSpPr>
          <p:spPr>
            <a:xfrm>
              <a:off x="962478" y="2902039"/>
              <a:ext cx="7723031" cy="2859109"/>
            </a:xfrm>
            <a:prstGeom prst="rect">
              <a:avLst/>
            </a:prstGeom>
            <a:noFill/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560D1DA-ED74-E240-FC84-6D5FA7B5DA10}"/>
                </a:ext>
              </a:extLst>
            </p:cNvPr>
            <p:cNvSpPr/>
            <p:nvPr/>
          </p:nvSpPr>
          <p:spPr>
            <a:xfrm>
              <a:off x="962479" y="3428999"/>
              <a:ext cx="5478247" cy="2332149"/>
            </a:xfrm>
            <a:prstGeom prst="rect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79BCDC0-EFF4-AE07-CC0A-DBEAC7D0335B}"/>
                </a:ext>
              </a:extLst>
            </p:cNvPr>
            <p:cNvSpPr/>
            <p:nvPr/>
          </p:nvSpPr>
          <p:spPr>
            <a:xfrm>
              <a:off x="2991349" y="3429000"/>
              <a:ext cx="3449378" cy="1812996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18A94100-C6D8-C6C1-E1B3-C490F91B4636}"/>
              </a:ext>
            </a:extLst>
          </p:cNvPr>
          <p:cNvSpPr/>
          <p:nvPr/>
        </p:nvSpPr>
        <p:spPr>
          <a:xfrm>
            <a:off x="2991347" y="3429001"/>
            <a:ext cx="464595" cy="482742"/>
          </a:xfrm>
          <a:prstGeom prst="triangl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4FB517E1-DB51-8910-3C86-4359B6097B3A}"/>
              </a:ext>
            </a:extLst>
          </p:cNvPr>
          <p:cNvSpPr/>
          <p:nvPr/>
        </p:nvSpPr>
        <p:spPr>
          <a:xfrm rot="19122783">
            <a:off x="3205870" y="4097327"/>
            <a:ext cx="879515" cy="97578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FB633714-6A8D-3609-DEFE-6F9D19CF1DB0}"/>
              </a:ext>
            </a:extLst>
          </p:cNvPr>
          <p:cNvSpPr/>
          <p:nvPr/>
        </p:nvSpPr>
        <p:spPr>
          <a:xfrm rot="20599147">
            <a:off x="6157269" y="4701627"/>
            <a:ext cx="251272" cy="261087"/>
          </a:xfrm>
          <a:prstGeom prst="triangl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8941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A4C69-F139-9D78-8CEE-F0E213FCD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Throughput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36C28-68DD-0CE3-1F91-216ADC8C0F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much fewer primitives</a:t>
            </a:r>
            <a:br>
              <a:rPr lang="en-US" dirty="0"/>
            </a:br>
            <a:r>
              <a:rPr lang="en-US" dirty="0"/>
              <a:t>in the first levels …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D31AA-7050-A88B-C867-0CA2415BA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43</a:t>
            </a:fld>
            <a:endParaRPr lang="en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B7A6-7C55-2E0F-7326-9FA5776C5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1733" y="571500"/>
            <a:ext cx="6550268" cy="2871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904C55-E900-396A-4AD5-7E884A00A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1732" y="3416300"/>
            <a:ext cx="6550268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299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A5053-607F-057F-8E23-386BB9566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Throughput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B79D2-6183-85F0-F8F8-BA3DAD2AF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much fewer primitives</a:t>
            </a:r>
            <a:br>
              <a:rPr lang="en-US" dirty="0"/>
            </a:br>
            <a:r>
              <a:rPr lang="en-US" dirty="0"/>
              <a:t>in the first levels ...</a:t>
            </a:r>
          </a:p>
          <a:p>
            <a:r>
              <a:rPr lang="en-US" dirty="0"/>
              <a:t>… but also less throughput</a:t>
            </a:r>
          </a:p>
          <a:p>
            <a:r>
              <a:rPr lang="en-US" dirty="0"/>
              <a:t>there is still a net speedup,</a:t>
            </a:r>
            <a:br>
              <a:rPr lang="en-US" dirty="0"/>
            </a:br>
            <a:r>
              <a:rPr lang="en-US" dirty="0"/>
              <a:t>but less than anticipated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D479C-0DB5-B0A7-22B2-33BFB0442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44</a:t>
            </a:fld>
            <a:endParaRPr lang="en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352D12-9435-5CB4-577E-6B45DC7B6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758" y="0"/>
            <a:ext cx="6905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34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D110F-FE0A-D7EC-33D5-1B0FE03BB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BVH Construction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AC74E-6F57-A05A-8D0B-2F5E9F7B9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Tradeoff between build time &amp; quality/traversal efficiency</a:t>
            </a:r>
          </a:p>
          <a:p>
            <a:r>
              <a:rPr lang="en-US" dirty="0"/>
              <a:t>General goal: Better quality in less build time</a:t>
            </a:r>
          </a:p>
          <a:p>
            <a:r>
              <a:rPr lang="en-US" dirty="0"/>
              <a:t>Targeted for GPUs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2BE8F0-E840-F0F1-C350-0208F7618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5</a:t>
            </a:fld>
            <a:endParaRPr lang="en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0F8CFA-B6F9-AE1A-0C34-212D609D4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2331" y="3647740"/>
            <a:ext cx="4374010" cy="24937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647A52-8285-B0C9-5BCE-6C6F29759C91}"/>
              </a:ext>
            </a:extLst>
          </p:cNvPr>
          <p:cNvSpPr txBox="1"/>
          <p:nvPr/>
        </p:nvSpPr>
        <p:spPr>
          <a:xfrm>
            <a:off x="7012331" y="6126044"/>
            <a:ext cx="4374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[Meister et al. 2021]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363724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8E0D3-AD84-4C19-7517-E9EE89C6D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Work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17DCA-D4F6-080D-1434-1EA955995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903987" cy="4793539"/>
          </a:xfrm>
        </p:spPr>
        <p:txBody>
          <a:bodyPr>
            <a:normAutofit/>
          </a:bodyPr>
          <a:lstStyle/>
          <a:p>
            <a:r>
              <a:rPr lang="en-DE" dirty="0"/>
              <a:t>Top-Down</a:t>
            </a:r>
          </a:p>
          <a:p>
            <a:pPr lvl="1"/>
            <a:r>
              <a:rPr lang="en-DE" dirty="0"/>
              <a:t>Binning </a:t>
            </a:r>
            <a:r>
              <a:rPr lang="en-DE" sz="1800" dirty="0"/>
              <a:t>[Wald 2007]</a:t>
            </a:r>
          </a:p>
          <a:p>
            <a:pPr lvl="1"/>
            <a:r>
              <a:rPr lang="en-DE" dirty="0"/>
              <a:t>Progressive Refinement </a:t>
            </a:r>
            <a:r>
              <a:rPr lang="en-DE" sz="1800" dirty="0"/>
              <a:t>[Jakub et al. 2017]</a:t>
            </a:r>
          </a:p>
          <a:p>
            <a:r>
              <a:rPr lang="en-DE" dirty="0"/>
              <a:t>Bottom-Up</a:t>
            </a:r>
          </a:p>
          <a:p>
            <a:pPr lvl="1"/>
            <a:r>
              <a:rPr lang="en-DE" dirty="0"/>
              <a:t>Agglomerative clustering </a:t>
            </a:r>
            <a:r>
              <a:rPr lang="en-DE" sz="1800" dirty="0"/>
              <a:t>[Walter et al. 2008]</a:t>
            </a:r>
          </a:p>
          <a:p>
            <a:pPr lvl="1"/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Parallel locally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o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rdered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c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lustering (PLOC)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[Meister and Bittner 2017]</a:t>
            </a:r>
          </a:p>
          <a:p>
            <a:pPr lvl="1"/>
            <a:r>
              <a:rPr lang="en-US" b="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PLOC++ </a:t>
            </a:r>
            <a:r>
              <a:rPr lang="en-US" sz="1800" b="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[</a:t>
            </a:r>
            <a:r>
              <a:rPr lang="en-US" sz="1800" b="0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Benthin</a:t>
            </a:r>
            <a:r>
              <a:rPr lang="en-US" sz="1800" b="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et al. 2022]</a:t>
            </a:r>
            <a:endParaRPr lang="en-DE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56879-08F8-42C6-2C34-7993F5E1E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6</a:t>
            </a:fld>
            <a:endParaRPr lang="en-DE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8414217-8803-1366-336D-07496A79B42B}"/>
              </a:ext>
            </a:extLst>
          </p:cNvPr>
          <p:cNvGrpSpPr/>
          <p:nvPr/>
        </p:nvGrpSpPr>
        <p:grpSpPr>
          <a:xfrm>
            <a:off x="7934185" y="3333824"/>
            <a:ext cx="3141555" cy="2470393"/>
            <a:chOff x="3130574" y="3889845"/>
            <a:chExt cx="3597268" cy="2828750"/>
          </a:xfrm>
        </p:grpSpPr>
        <p:sp>
          <p:nvSpPr>
            <p:cNvPr id="6" name="Text Placeholder 6">
              <a:extLst>
                <a:ext uri="{FF2B5EF4-FFF2-40B4-BE49-F238E27FC236}">
                  <a16:creationId xmlns:a16="http://schemas.microsoft.com/office/drawing/2014/main" id="{1A04C354-FDE4-3411-7F87-886835BCC106}"/>
                </a:ext>
              </a:extLst>
            </p:cNvPr>
            <p:cNvSpPr txBox="1">
              <a:spLocks/>
            </p:cNvSpPr>
            <p:nvPr/>
          </p:nvSpPr>
          <p:spPr>
            <a:xfrm>
              <a:off x="3130574" y="3889845"/>
              <a:ext cx="3597268" cy="35736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2500" lnSpcReduction="1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0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PLOC / PLOC++</a:t>
              </a:r>
              <a:r>
                <a:rPr lang="en-US" sz="1400" dirty="0"/>
                <a:t> </a:t>
              </a:r>
              <a:endParaRPr lang="en-DE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DC4AB0-3BD7-ED26-7437-B3384B3A3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30574" y="4219673"/>
              <a:ext cx="3597268" cy="249892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F3B050A-AAB6-D158-2169-033CAA7AC44F}"/>
                  </a:ext>
                </a:extLst>
              </p:cNvPr>
              <p:cNvSpPr txBox="1"/>
              <p:nvPr/>
            </p:nvSpPr>
            <p:spPr>
              <a:xfrm>
                <a:off x="6408455" y="2858183"/>
                <a:ext cx="63234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F3B050A-AAB6-D158-2169-033CAA7AC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8455" y="2858183"/>
                <a:ext cx="632342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EEECCE15-7ED8-C1D3-C7EF-BD049A8F319F}"/>
              </a:ext>
            </a:extLst>
          </p:cNvPr>
          <p:cNvGrpSpPr/>
          <p:nvPr/>
        </p:nvGrpSpPr>
        <p:grpSpPr>
          <a:xfrm>
            <a:off x="7550865" y="1347785"/>
            <a:ext cx="4038602" cy="1547669"/>
            <a:chOff x="5405754" y="701967"/>
            <a:chExt cx="6186587" cy="166733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03631CB-3A8F-85B3-B1B4-4DA76D0F1E4A}"/>
                </a:ext>
              </a:extLst>
            </p:cNvPr>
            <p:cNvSpPr/>
            <p:nvPr/>
          </p:nvSpPr>
          <p:spPr>
            <a:xfrm>
              <a:off x="8611122" y="701967"/>
              <a:ext cx="232051" cy="22583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C583D0A-99C6-B6F5-9860-7084D2562AFC}"/>
                </a:ext>
              </a:extLst>
            </p:cNvPr>
            <p:cNvSpPr/>
            <p:nvPr/>
          </p:nvSpPr>
          <p:spPr>
            <a:xfrm>
              <a:off x="6921088" y="1107707"/>
              <a:ext cx="232051" cy="22583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B17D5B9-2047-D0BA-326A-11C7EBB9119F}"/>
                </a:ext>
              </a:extLst>
            </p:cNvPr>
            <p:cNvSpPr/>
            <p:nvPr/>
          </p:nvSpPr>
          <p:spPr>
            <a:xfrm>
              <a:off x="10104713" y="1109413"/>
              <a:ext cx="232051" cy="22583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D859CB5-AD63-1A67-D747-EF201987F9E8}"/>
                </a:ext>
              </a:extLst>
            </p:cNvPr>
            <p:cNvSpPr/>
            <p:nvPr/>
          </p:nvSpPr>
          <p:spPr>
            <a:xfrm>
              <a:off x="5993175" y="1533955"/>
              <a:ext cx="232051" cy="22583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A83D652-1A80-C968-E14B-D799A9E63D9E}"/>
                </a:ext>
              </a:extLst>
            </p:cNvPr>
            <p:cNvSpPr/>
            <p:nvPr/>
          </p:nvSpPr>
          <p:spPr>
            <a:xfrm>
              <a:off x="7573511" y="1533955"/>
              <a:ext cx="232051" cy="22583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B8997EF-FDBD-1FBA-5266-447095A4327E}"/>
                </a:ext>
              </a:extLst>
            </p:cNvPr>
            <p:cNvSpPr/>
            <p:nvPr/>
          </p:nvSpPr>
          <p:spPr>
            <a:xfrm>
              <a:off x="9489916" y="1533955"/>
              <a:ext cx="232051" cy="22583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14B6205-A355-CF3C-359E-E70547F63FCC}"/>
                </a:ext>
              </a:extLst>
            </p:cNvPr>
            <p:cNvSpPr/>
            <p:nvPr/>
          </p:nvSpPr>
          <p:spPr>
            <a:xfrm>
              <a:off x="10810037" y="1533955"/>
              <a:ext cx="232051" cy="22583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5" name="Right Brace 14">
              <a:extLst>
                <a:ext uri="{FF2B5EF4-FFF2-40B4-BE49-F238E27FC236}">
                  <a16:creationId xmlns:a16="http://schemas.microsoft.com/office/drawing/2014/main" id="{16D4CFF4-986B-227B-7DF6-96750256206C}"/>
                </a:ext>
              </a:extLst>
            </p:cNvPr>
            <p:cNvSpPr/>
            <p:nvPr/>
          </p:nvSpPr>
          <p:spPr>
            <a:xfrm rot="16200000">
              <a:off x="8522455" y="-580218"/>
              <a:ext cx="181798" cy="3193013"/>
            </a:xfrm>
            <a:prstGeom prst="rightBrace">
              <a:avLst>
                <a:gd name="adj1" fmla="val 8333"/>
                <a:gd name="adj2" fmla="val 53311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16" name="Right Brace 15">
              <a:extLst>
                <a:ext uri="{FF2B5EF4-FFF2-40B4-BE49-F238E27FC236}">
                  <a16:creationId xmlns:a16="http://schemas.microsoft.com/office/drawing/2014/main" id="{F8F1A8D8-D747-2101-5154-AE139C6BE756}"/>
                </a:ext>
              </a:extLst>
            </p:cNvPr>
            <p:cNvSpPr/>
            <p:nvPr/>
          </p:nvSpPr>
          <p:spPr>
            <a:xfrm rot="16200000">
              <a:off x="6802374" y="629570"/>
              <a:ext cx="181799" cy="1592532"/>
            </a:xfrm>
            <a:prstGeom prst="rightBrace">
              <a:avLst>
                <a:gd name="adj1" fmla="val 8333"/>
                <a:gd name="adj2" fmla="val 58459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17" name="Right Brace 16">
              <a:extLst>
                <a:ext uri="{FF2B5EF4-FFF2-40B4-BE49-F238E27FC236}">
                  <a16:creationId xmlns:a16="http://schemas.microsoft.com/office/drawing/2014/main" id="{F51FC84C-70A6-02D2-2F4F-48044FB5796A}"/>
                </a:ext>
              </a:extLst>
            </p:cNvPr>
            <p:cNvSpPr/>
            <p:nvPr/>
          </p:nvSpPr>
          <p:spPr>
            <a:xfrm rot="16200000">
              <a:off x="10179517" y="779200"/>
              <a:ext cx="171787" cy="1299078"/>
            </a:xfrm>
            <a:prstGeom prst="rightBrace">
              <a:avLst>
                <a:gd name="adj1" fmla="val 8333"/>
                <a:gd name="adj2" fmla="val 46323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B3AF106-2E9A-D2F8-7CF2-1D5064438B80}"/>
                </a:ext>
              </a:extLst>
            </p:cNvPr>
            <p:cNvSpPr/>
            <p:nvPr/>
          </p:nvSpPr>
          <p:spPr>
            <a:xfrm>
              <a:off x="5583975" y="1949830"/>
              <a:ext cx="232051" cy="22583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A6C9B8E-F79D-242B-08E0-F54393D883CC}"/>
                </a:ext>
              </a:extLst>
            </p:cNvPr>
            <p:cNvSpPr/>
            <p:nvPr/>
          </p:nvSpPr>
          <p:spPr>
            <a:xfrm>
              <a:off x="6372576" y="1949830"/>
              <a:ext cx="232051" cy="22583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9940E37-1283-6783-1F2D-E1AAD10E9E3E}"/>
                </a:ext>
              </a:extLst>
            </p:cNvPr>
            <p:cNvSpPr/>
            <p:nvPr/>
          </p:nvSpPr>
          <p:spPr>
            <a:xfrm>
              <a:off x="7289227" y="1952217"/>
              <a:ext cx="232051" cy="22583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51FCD02-FFFC-1956-C8FD-A2980370CBE2}"/>
                </a:ext>
              </a:extLst>
            </p:cNvPr>
            <p:cNvSpPr/>
            <p:nvPr/>
          </p:nvSpPr>
          <p:spPr>
            <a:xfrm>
              <a:off x="7899858" y="1949830"/>
              <a:ext cx="232051" cy="22583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B49163F-5FD4-7565-F523-A03CA9E636F9}"/>
                </a:ext>
              </a:extLst>
            </p:cNvPr>
            <p:cNvSpPr/>
            <p:nvPr/>
          </p:nvSpPr>
          <p:spPr>
            <a:xfrm>
              <a:off x="9110665" y="1949830"/>
              <a:ext cx="232051" cy="22583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22C77C8-AE22-1DDC-FDDC-863792192664}"/>
                </a:ext>
              </a:extLst>
            </p:cNvPr>
            <p:cNvSpPr/>
            <p:nvPr/>
          </p:nvSpPr>
          <p:spPr>
            <a:xfrm>
              <a:off x="9898870" y="1947534"/>
              <a:ext cx="232051" cy="22583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B4F1A94-514A-142E-DCD8-2E4190EFCD51}"/>
                </a:ext>
              </a:extLst>
            </p:cNvPr>
            <p:cNvSpPr/>
            <p:nvPr/>
          </p:nvSpPr>
          <p:spPr>
            <a:xfrm>
              <a:off x="10448287" y="1947534"/>
              <a:ext cx="232051" cy="22583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0D4EFCE-2385-00D9-6C30-637B98E97B83}"/>
                </a:ext>
              </a:extLst>
            </p:cNvPr>
            <p:cNvSpPr/>
            <p:nvPr/>
          </p:nvSpPr>
          <p:spPr>
            <a:xfrm>
              <a:off x="11250979" y="1947534"/>
              <a:ext cx="232051" cy="22583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" name="Right Brace 25">
              <a:extLst>
                <a:ext uri="{FF2B5EF4-FFF2-40B4-BE49-F238E27FC236}">
                  <a16:creationId xmlns:a16="http://schemas.microsoft.com/office/drawing/2014/main" id="{5DE1A202-FE34-6A50-9DBA-6B279B97DF70}"/>
                </a:ext>
              </a:extLst>
            </p:cNvPr>
            <p:cNvSpPr/>
            <p:nvPr/>
          </p:nvSpPr>
          <p:spPr>
            <a:xfrm rot="16200000">
              <a:off x="6009783" y="1456691"/>
              <a:ext cx="180900" cy="800786"/>
            </a:xfrm>
            <a:prstGeom prst="rightBrace">
              <a:avLst>
                <a:gd name="adj1" fmla="val 8333"/>
                <a:gd name="adj2" fmla="val 50361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27" name="Right Brace 26">
              <a:extLst>
                <a:ext uri="{FF2B5EF4-FFF2-40B4-BE49-F238E27FC236}">
                  <a16:creationId xmlns:a16="http://schemas.microsoft.com/office/drawing/2014/main" id="{312C262E-78C0-A4AD-EE6E-78CD82C2BA30}"/>
                </a:ext>
              </a:extLst>
            </p:cNvPr>
            <p:cNvSpPr/>
            <p:nvPr/>
          </p:nvSpPr>
          <p:spPr>
            <a:xfrm rot="16200000">
              <a:off x="7615516" y="1541734"/>
              <a:ext cx="173174" cy="627564"/>
            </a:xfrm>
            <a:prstGeom prst="rightBrace">
              <a:avLst>
                <a:gd name="adj1" fmla="val 8333"/>
                <a:gd name="adj2" fmla="val 47290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28" name="Right Brace 27">
              <a:extLst>
                <a:ext uri="{FF2B5EF4-FFF2-40B4-BE49-F238E27FC236}">
                  <a16:creationId xmlns:a16="http://schemas.microsoft.com/office/drawing/2014/main" id="{8527D269-4D7B-8492-2899-325565E54B24}"/>
                </a:ext>
              </a:extLst>
            </p:cNvPr>
            <p:cNvSpPr/>
            <p:nvPr/>
          </p:nvSpPr>
          <p:spPr>
            <a:xfrm rot="16200000">
              <a:off x="9536885" y="1457982"/>
              <a:ext cx="165848" cy="796540"/>
            </a:xfrm>
            <a:prstGeom prst="rightBrace">
              <a:avLst>
                <a:gd name="adj1" fmla="val 8333"/>
                <a:gd name="adj2" fmla="val 48918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29" name="Right Brace 28">
              <a:extLst>
                <a:ext uri="{FF2B5EF4-FFF2-40B4-BE49-F238E27FC236}">
                  <a16:creationId xmlns:a16="http://schemas.microsoft.com/office/drawing/2014/main" id="{8E2D9286-DD22-DA60-8143-89077F88BCDF}"/>
                </a:ext>
              </a:extLst>
            </p:cNvPr>
            <p:cNvSpPr/>
            <p:nvPr/>
          </p:nvSpPr>
          <p:spPr>
            <a:xfrm rot="16200000">
              <a:off x="10879658" y="1461603"/>
              <a:ext cx="165848" cy="796540"/>
            </a:xfrm>
            <a:prstGeom prst="rightBrace">
              <a:avLst>
                <a:gd name="adj1" fmla="val 8333"/>
                <a:gd name="adj2" fmla="val 45661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38" name="Right Brace 37">
              <a:extLst>
                <a:ext uri="{FF2B5EF4-FFF2-40B4-BE49-F238E27FC236}">
                  <a16:creationId xmlns:a16="http://schemas.microsoft.com/office/drawing/2014/main" id="{1E6B8D69-35CB-A513-78DA-3FD3547B9707}"/>
                </a:ext>
              </a:extLst>
            </p:cNvPr>
            <p:cNvSpPr/>
            <p:nvPr/>
          </p:nvSpPr>
          <p:spPr>
            <a:xfrm rot="16200000">
              <a:off x="5642408" y="1945989"/>
              <a:ext cx="180900" cy="654208"/>
            </a:xfrm>
            <a:prstGeom prst="rightBrace">
              <a:avLst>
                <a:gd name="adj1" fmla="val 8333"/>
                <a:gd name="adj2" fmla="val 50361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39" name="Right Brace 38">
              <a:extLst>
                <a:ext uri="{FF2B5EF4-FFF2-40B4-BE49-F238E27FC236}">
                  <a16:creationId xmlns:a16="http://schemas.microsoft.com/office/drawing/2014/main" id="{6F5956D6-419B-5A12-1E61-643A7BA19E75}"/>
                </a:ext>
              </a:extLst>
            </p:cNvPr>
            <p:cNvSpPr/>
            <p:nvPr/>
          </p:nvSpPr>
          <p:spPr>
            <a:xfrm rot="16200000">
              <a:off x="6416032" y="1858484"/>
              <a:ext cx="186034" cy="824083"/>
            </a:xfrm>
            <a:prstGeom prst="rightBrace">
              <a:avLst>
                <a:gd name="adj1" fmla="val 8333"/>
                <a:gd name="adj2" fmla="val 47816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40" name="Right Brace 39">
              <a:extLst>
                <a:ext uri="{FF2B5EF4-FFF2-40B4-BE49-F238E27FC236}">
                  <a16:creationId xmlns:a16="http://schemas.microsoft.com/office/drawing/2014/main" id="{DA9B1DF2-A459-374B-2C0B-E71000EB7794}"/>
                </a:ext>
              </a:extLst>
            </p:cNvPr>
            <p:cNvSpPr/>
            <p:nvPr/>
          </p:nvSpPr>
          <p:spPr>
            <a:xfrm rot="16200000">
              <a:off x="7243785" y="1922921"/>
              <a:ext cx="186034" cy="705475"/>
            </a:xfrm>
            <a:prstGeom prst="rightBrace">
              <a:avLst>
                <a:gd name="adj1" fmla="val 8333"/>
                <a:gd name="adj2" fmla="val 56140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41" name="Right Brace 40">
              <a:extLst>
                <a:ext uri="{FF2B5EF4-FFF2-40B4-BE49-F238E27FC236}">
                  <a16:creationId xmlns:a16="http://schemas.microsoft.com/office/drawing/2014/main" id="{D155D7B9-A006-4E5F-D370-D979D02959C7}"/>
                </a:ext>
              </a:extLst>
            </p:cNvPr>
            <p:cNvSpPr/>
            <p:nvPr/>
          </p:nvSpPr>
          <p:spPr>
            <a:xfrm rot="16200000">
              <a:off x="8016882" y="1890008"/>
              <a:ext cx="186034" cy="769490"/>
            </a:xfrm>
            <a:prstGeom prst="rightBrace">
              <a:avLst>
                <a:gd name="adj1" fmla="val 8333"/>
                <a:gd name="adj2" fmla="val 41871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42" name="Right Brace 41">
              <a:extLst>
                <a:ext uri="{FF2B5EF4-FFF2-40B4-BE49-F238E27FC236}">
                  <a16:creationId xmlns:a16="http://schemas.microsoft.com/office/drawing/2014/main" id="{F2A7CEEA-94C0-F879-14C9-F4D2A9B7B8FD}"/>
                </a:ext>
              </a:extLst>
            </p:cNvPr>
            <p:cNvSpPr/>
            <p:nvPr/>
          </p:nvSpPr>
          <p:spPr>
            <a:xfrm rot="16200000">
              <a:off x="8997177" y="1733537"/>
              <a:ext cx="186034" cy="1085269"/>
            </a:xfrm>
            <a:prstGeom prst="rightBrace">
              <a:avLst>
                <a:gd name="adj1" fmla="val 8333"/>
                <a:gd name="adj2" fmla="val 61196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43" name="Right Brace 42">
              <a:extLst>
                <a:ext uri="{FF2B5EF4-FFF2-40B4-BE49-F238E27FC236}">
                  <a16:creationId xmlns:a16="http://schemas.microsoft.com/office/drawing/2014/main" id="{6EB7D24A-0182-0ADB-F290-D6E31AA7FBEB}"/>
                </a:ext>
              </a:extLst>
            </p:cNvPr>
            <p:cNvSpPr/>
            <p:nvPr/>
          </p:nvSpPr>
          <p:spPr>
            <a:xfrm rot="16200000">
              <a:off x="9870670" y="1982786"/>
              <a:ext cx="186034" cy="587002"/>
            </a:xfrm>
            <a:prstGeom prst="rightBrace">
              <a:avLst>
                <a:gd name="adj1" fmla="val 8333"/>
                <a:gd name="adj2" fmla="val 56909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44" name="Right Brace 43">
              <a:extLst>
                <a:ext uri="{FF2B5EF4-FFF2-40B4-BE49-F238E27FC236}">
                  <a16:creationId xmlns:a16="http://schemas.microsoft.com/office/drawing/2014/main" id="{6B436B14-7F74-1695-6B3A-99C7B2F3FE07}"/>
                </a:ext>
              </a:extLst>
            </p:cNvPr>
            <p:cNvSpPr/>
            <p:nvPr/>
          </p:nvSpPr>
          <p:spPr>
            <a:xfrm rot="16200000">
              <a:off x="10433441" y="2059509"/>
              <a:ext cx="186034" cy="433109"/>
            </a:xfrm>
            <a:prstGeom prst="rightBrace">
              <a:avLst>
                <a:gd name="adj1" fmla="val 8333"/>
                <a:gd name="adj2" fmla="val 56909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45" name="Right Brace 44">
              <a:extLst>
                <a:ext uri="{FF2B5EF4-FFF2-40B4-BE49-F238E27FC236}">
                  <a16:creationId xmlns:a16="http://schemas.microsoft.com/office/drawing/2014/main" id="{B600F74E-AC60-1734-D1D4-A5B0EEBA3692}"/>
                </a:ext>
              </a:extLst>
            </p:cNvPr>
            <p:cNvSpPr/>
            <p:nvPr/>
          </p:nvSpPr>
          <p:spPr>
            <a:xfrm rot="16200000">
              <a:off x="11108174" y="1882597"/>
              <a:ext cx="186034" cy="782301"/>
            </a:xfrm>
            <a:prstGeom prst="rightBrace">
              <a:avLst>
                <a:gd name="adj1" fmla="val 8333"/>
                <a:gd name="adj2" fmla="val 68705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195A04F-901C-8C07-4724-748699AA4C19}"/>
              </a:ext>
            </a:extLst>
          </p:cNvPr>
          <p:cNvSpPr txBox="1"/>
          <p:nvPr/>
        </p:nvSpPr>
        <p:spPr>
          <a:xfrm>
            <a:off x="9117459" y="926997"/>
            <a:ext cx="1141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Top-Down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283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AB8266B-27AE-81CB-E845-83954BE902ED}"/>
              </a:ext>
            </a:extLst>
          </p:cNvPr>
          <p:cNvGrpSpPr/>
          <p:nvPr/>
        </p:nvGrpSpPr>
        <p:grpSpPr>
          <a:xfrm>
            <a:off x="6462040" y="4051354"/>
            <a:ext cx="4617766" cy="2291108"/>
            <a:chOff x="7391803" y="4023769"/>
            <a:chExt cx="4617766" cy="229110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8E75F59-3822-A70D-5CB0-C7D1AE9EF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91803" y="4326815"/>
              <a:ext cx="2165828" cy="155812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8D5919F-EB77-0FE2-A752-669139755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09779" y="4263360"/>
              <a:ext cx="2199790" cy="2051517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16E8E1B-0AD1-0C76-A293-92BFD5D1BB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38642" y="5071937"/>
              <a:ext cx="342273" cy="556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 Placeholder 6">
              <a:extLst>
                <a:ext uri="{FF2B5EF4-FFF2-40B4-BE49-F238E27FC236}">
                  <a16:creationId xmlns:a16="http://schemas.microsoft.com/office/drawing/2014/main" id="{C8C44506-0F2D-9CA8-01FE-50EFDA0A5FFE}"/>
                </a:ext>
              </a:extLst>
            </p:cNvPr>
            <p:cNvSpPr txBox="1">
              <a:spLocks/>
            </p:cNvSpPr>
            <p:nvPr/>
          </p:nvSpPr>
          <p:spPr>
            <a:xfrm>
              <a:off x="7391803" y="4023769"/>
              <a:ext cx="4617766" cy="35736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0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TRBVH / ATRBVH</a:t>
              </a:r>
              <a:r>
                <a:rPr lang="en-US" sz="1400" dirty="0"/>
                <a:t> </a:t>
              </a:r>
              <a:endParaRPr lang="en-DE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98E0D3-AD84-4C19-7517-E9EE89C6D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Work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17DCA-D4F6-080D-1434-1EA955995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933895" cy="4351338"/>
          </a:xfrm>
        </p:spPr>
        <p:txBody>
          <a:bodyPr>
            <a:normAutofit/>
          </a:bodyPr>
          <a:lstStyle/>
          <a:p>
            <a:r>
              <a:rPr lang="en-US" dirty="0"/>
              <a:t>Incremental construction</a:t>
            </a:r>
          </a:p>
          <a:p>
            <a:pPr lvl="1"/>
            <a:r>
              <a:rPr lang="en-US" dirty="0"/>
              <a:t>Greedy </a:t>
            </a:r>
            <a:r>
              <a:rPr lang="en-US" sz="1800" dirty="0"/>
              <a:t>[Goldsmith and Salmon 1987]</a:t>
            </a:r>
          </a:p>
          <a:p>
            <a:pPr lvl="1"/>
            <a:r>
              <a:rPr lang="en-US" dirty="0"/>
              <a:t>Online </a:t>
            </a:r>
            <a:r>
              <a:rPr lang="en-US" sz="1800" dirty="0"/>
              <a:t>[Bittner et al. 2015]</a:t>
            </a:r>
          </a:p>
          <a:p>
            <a:r>
              <a:rPr lang="en-DE" dirty="0"/>
              <a:t>Linear BVH </a:t>
            </a:r>
            <a:r>
              <a:rPr lang="en-US" sz="1800" b="0" i="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[Lauterbach et al. 2009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US" sz="1800" b="0" i="0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Karras</a:t>
            </a:r>
            <a:r>
              <a:rPr lang="en-US" sz="1800" b="0" i="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2012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]</a:t>
            </a:r>
            <a:endParaRPr lang="en-DE" sz="1800" dirty="0"/>
          </a:p>
          <a:p>
            <a:r>
              <a:rPr lang="en-DE" dirty="0"/>
              <a:t>Topological optimization</a:t>
            </a:r>
          </a:p>
          <a:p>
            <a:pPr lvl="1"/>
            <a:r>
              <a:rPr lang="en-DE" dirty="0"/>
              <a:t>Treelet restructuring (TRBVH / ATRBVH)</a:t>
            </a:r>
            <a:br>
              <a:rPr lang="en-DE" dirty="0"/>
            </a:br>
            <a:r>
              <a:rPr lang="en-DE" sz="1800" dirty="0"/>
              <a:t>[Karras and Aila 2015, </a:t>
            </a:r>
            <a:r>
              <a:rPr lang="en-US" sz="1800" dirty="0" err="1"/>
              <a:t>Domingues</a:t>
            </a:r>
            <a:r>
              <a:rPr lang="en-US" sz="1800" dirty="0"/>
              <a:t> and </a:t>
            </a:r>
            <a:r>
              <a:rPr lang="en-US" sz="1800" dirty="0" err="1"/>
              <a:t>Pedrini</a:t>
            </a:r>
            <a:r>
              <a:rPr lang="en-US" sz="1800" dirty="0"/>
              <a:t> 2015]</a:t>
            </a:r>
          </a:p>
          <a:p>
            <a:pPr lvl="1"/>
            <a:r>
              <a:rPr lang="en-US" dirty="0"/>
              <a:t>Parallel reinsertion </a:t>
            </a:r>
            <a:r>
              <a:rPr lang="en-US" sz="1800" dirty="0"/>
              <a:t>[Meister and Bittner 2018]</a:t>
            </a:r>
          </a:p>
          <a:p>
            <a:pPr lvl="1"/>
            <a:endParaRPr lang="en-US" dirty="0"/>
          </a:p>
          <a:p>
            <a:pPr lvl="1"/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56879-08F8-42C6-2C34-7993F5E1E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7</a:t>
            </a:fld>
            <a:endParaRPr lang="en-DE"/>
          </a:p>
        </p:txBody>
      </p:sp>
      <p:sp>
        <p:nvSpPr>
          <p:cNvPr id="161" name="Text Placeholder 6">
            <a:extLst>
              <a:ext uri="{FF2B5EF4-FFF2-40B4-BE49-F238E27FC236}">
                <a16:creationId xmlns:a16="http://schemas.microsoft.com/office/drawing/2014/main" id="{CA8B4205-E229-3825-0FEF-E59ED24D9F96}"/>
              </a:ext>
            </a:extLst>
          </p:cNvPr>
          <p:cNvSpPr txBox="1">
            <a:spLocks/>
          </p:cNvSpPr>
          <p:nvPr/>
        </p:nvSpPr>
        <p:spPr>
          <a:xfrm>
            <a:off x="7367921" y="606580"/>
            <a:ext cx="2702235" cy="425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LBVH </a:t>
            </a:r>
            <a:r>
              <a:rPr lang="en-US" sz="1800" dirty="0"/>
              <a:t> </a:t>
            </a:r>
            <a:endParaRPr lang="en-DE" sz="1800" dirty="0"/>
          </a:p>
        </p:txBody>
      </p: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41272487-F7B8-C720-97AA-9F50AB7B0929}"/>
              </a:ext>
            </a:extLst>
          </p:cNvPr>
          <p:cNvGrpSpPr/>
          <p:nvPr/>
        </p:nvGrpSpPr>
        <p:grpSpPr>
          <a:xfrm>
            <a:off x="7344922" y="891860"/>
            <a:ext cx="2737877" cy="2743268"/>
            <a:chOff x="582144" y="1944292"/>
            <a:chExt cx="4014632" cy="4022536"/>
          </a:xfrm>
        </p:grpSpPr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0B0E6536-BA1A-D630-1C5D-E42685D69FBD}"/>
                </a:ext>
              </a:extLst>
            </p:cNvPr>
            <p:cNvGrpSpPr/>
            <p:nvPr/>
          </p:nvGrpSpPr>
          <p:grpSpPr>
            <a:xfrm>
              <a:off x="622300" y="2004460"/>
              <a:ext cx="3962368" cy="3962368"/>
              <a:chOff x="702733" y="334433"/>
              <a:chExt cx="3962368" cy="3962368"/>
            </a:xfrm>
          </p:grpSpPr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F4A70F52-DCBB-765D-F0DF-2B4806011628}"/>
                  </a:ext>
                </a:extLst>
              </p:cNvPr>
              <p:cNvSpPr/>
              <p:nvPr/>
            </p:nvSpPr>
            <p:spPr>
              <a:xfrm>
                <a:off x="702733" y="334433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/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8A54C1AD-98B6-9ED9-8A45-531DAEEE8298}"/>
                  </a:ext>
                </a:extLst>
              </p:cNvPr>
              <p:cNvSpPr/>
              <p:nvPr/>
            </p:nvSpPr>
            <p:spPr>
              <a:xfrm>
                <a:off x="1198029" y="334433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0C026841-C8B4-D15B-8FD1-1D051525B384}"/>
                  </a:ext>
                </a:extLst>
              </p:cNvPr>
              <p:cNvSpPr/>
              <p:nvPr/>
            </p:nvSpPr>
            <p:spPr>
              <a:xfrm>
                <a:off x="1693325" y="334433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8DAA93AB-0F72-33DD-2501-8B22CED96000}"/>
                  </a:ext>
                </a:extLst>
              </p:cNvPr>
              <p:cNvSpPr/>
              <p:nvPr/>
            </p:nvSpPr>
            <p:spPr>
              <a:xfrm>
                <a:off x="2188621" y="334433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3633A954-7EAF-79F2-7F19-9B840BD70F85}"/>
                  </a:ext>
                </a:extLst>
              </p:cNvPr>
              <p:cNvSpPr/>
              <p:nvPr/>
            </p:nvSpPr>
            <p:spPr>
              <a:xfrm>
                <a:off x="702733" y="829729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289B4F64-56E8-94CC-9A0A-2781BE0976FB}"/>
                  </a:ext>
                </a:extLst>
              </p:cNvPr>
              <p:cNvSpPr/>
              <p:nvPr/>
            </p:nvSpPr>
            <p:spPr>
              <a:xfrm>
                <a:off x="1198029" y="829729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62DD53EE-9F0B-39E0-14F3-B090BC1C786B}"/>
                  </a:ext>
                </a:extLst>
              </p:cNvPr>
              <p:cNvSpPr/>
              <p:nvPr/>
            </p:nvSpPr>
            <p:spPr>
              <a:xfrm>
                <a:off x="1693325" y="829729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4A3D7D7D-AA37-7329-16F6-B9B7688B36F4}"/>
                  </a:ext>
                </a:extLst>
              </p:cNvPr>
              <p:cNvSpPr/>
              <p:nvPr/>
            </p:nvSpPr>
            <p:spPr>
              <a:xfrm>
                <a:off x="2188621" y="829729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11CE831E-0480-6ABD-419D-4DAF8AB1624B}"/>
                  </a:ext>
                </a:extLst>
              </p:cNvPr>
              <p:cNvSpPr/>
              <p:nvPr/>
            </p:nvSpPr>
            <p:spPr>
              <a:xfrm>
                <a:off x="702733" y="1325025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id="{E11D87CA-D1FA-C3F3-B6D1-3D9BC281448F}"/>
                  </a:ext>
                </a:extLst>
              </p:cNvPr>
              <p:cNvSpPr/>
              <p:nvPr/>
            </p:nvSpPr>
            <p:spPr>
              <a:xfrm>
                <a:off x="1198029" y="1325025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050A8B99-A100-E9EE-B330-248C02E5F433}"/>
                  </a:ext>
                </a:extLst>
              </p:cNvPr>
              <p:cNvSpPr/>
              <p:nvPr/>
            </p:nvSpPr>
            <p:spPr>
              <a:xfrm>
                <a:off x="1693325" y="1325025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9E6DD119-980E-03B2-7F9A-B05961EEED35}"/>
                  </a:ext>
                </a:extLst>
              </p:cNvPr>
              <p:cNvSpPr/>
              <p:nvPr/>
            </p:nvSpPr>
            <p:spPr>
              <a:xfrm>
                <a:off x="2188621" y="1325025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855AB1D1-4129-F0AA-62AF-7579C62CC3DE}"/>
                  </a:ext>
                </a:extLst>
              </p:cNvPr>
              <p:cNvSpPr/>
              <p:nvPr/>
            </p:nvSpPr>
            <p:spPr>
              <a:xfrm>
                <a:off x="702733" y="1820321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59BB7BCE-8F50-4CEE-03F8-BD6D9D9F9174}"/>
                  </a:ext>
                </a:extLst>
              </p:cNvPr>
              <p:cNvSpPr/>
              <p:nvPr/>
            </p:nvSpPr>
            <p:spPr>
              <a:xfrm>
                <a:off x="1198029" y="1820321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358897BE-C28D-E1D7-9B44-B095D8706A37}"/>
                  </a:ext>
                </a:extLst>
              </p:cNvPr>
              <p:cNvSpPr/>
              <p:nvPr/>
            </p:nvSpPr>
            <p:spPr>
              <a:xfrm>
                <a:off x="1693325" y="1820321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320E4B28-E9FE-2CFA-9B5C-6BBAFEA8AF1B}"/>
                  </a:ext>
                </a:extLst>
              </p:cNvPr>
              <p:cNvSpPr/>
              <p:nvPr/>
            </p:nvSpPr>
            <p:spPr>
              <a:xfrm>
                <a:off x="2188621" y="1820321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43041BFD-401A-7355-CCA0-AC7E21E550E3}"/>
                  </a:ext>
                </a:extLst>
              </p:cNvPr>
              <p:cNvSpPr/>
              <p:nvPr/>
            </p:nvSpPr>
            <p:spPr>
              <a:xfrm>
                <a:off x="2683917" y="334433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40BF6D45-B96C-23DB-B659-BF6D41B9D9C8}"/>
                  </a:ext>
                </a:extLst>
              </p:cNvPr>
              <p:cNvSpPr/>
              <p:nvPr/>
            </p:nvSpPr>
            <p:spPr>
              <a:xfrm>
                <a:off x="3179213" y="334433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AB66C508-26A8-B41A-CD53-52917E83C855}"/>
                  </a:ext>
                </a:extLst>
              </p:cNvPr>
              <p:cNvSpPr/>
              <p:nvPr/>
            </p:nvSpPr>
            <p:spPr>
              <a:xfrm>
                <a:off x="3674509" y="334433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1A45E32F-BDF4-52A9-D4E6-CA6A684AF335}"/>
                  </a:ext>
                </a:extLst>
              </p:cNvPr>
              <p:cNvSpPr/>
              <p:nvPr/>
            </p:nvSpPr>
            <p:spPr>
              <a:xfrm>
                <a:off x="4169805" y="334433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A1345BC9-98D3-2E7C-2842-865B249CA5BB}"/>
                  </a:ext>
                </a:extLst>
              </p:cNvPr>
              <p:cNvSpPr/>
              <p:nvPr/>
            </p:nvSpPr>
            <p:spPr>
              <a:xfrm>
                <a:off x="2683917" y="829729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09FBC195-F71C-9F8B-EDEB-EDC05D45B1A7}"/>
                  </a:ext>
                </a:extLst>
              </p:cNvPr>
              <p:cNvSpPr/>
              <p:nvPr/>
            </p:nvSpPr>
            <p:spPr>
              <a:xfrm>
                <a:off x="3179213" y="829729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58DAEFF9-1E01-5F65-E54B-A2121CF681F4}"/>
                  </a:ext>
                </a:extLst>
              </p:cNvPr>
              <p:cNvSpPr/>
              <p:nvPr/>
            </p:nvSpPr>
            <p:spPr>
              <a:xfrm>
                <a:off x="3674509" y="829729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F48D6F8C-F0BA-1598-0500-B4728EADFCED}"/>
                  </a:ext>
                </a:extLst>
              </p:cNvPr>
              <p:cNvSpPr/>
              <p:nvPr/>
            </p:nvSpPr>
            <p:spPr>
              <a:xfrm>
                <a:off x="4169805" y="829729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6C5CDF07-8105-50E4-8D98-EA11BB4B4473}"/>
                  </a:ext>
                </a:extLst>
              </p:cNvPr>
              <p:cNvSpPr/>
              <p:nvPr/>
            </p:nvSpPr>
            <p:spPr>
              <a:xfrm>
                <a:off x="2683917" y="1325025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DA2E005D-2E43-1081-52BD-C14BB6D13B2D}"/>
                  </a:ext>
                </a:extLst>
              </p:cNvPr>
              <p:cNvSpPr/>
              <p:nvPr/>
            </p:nvSpPr>
            <p:spPr>
              <a:xfrm>
                <a:off x="3179213" y="1325025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1CF2A069-8C92-43FB-7F53-EF2EB5EB3A15}"/>
                  </a:ext>
                </a:extLst>
              </p:cNvPr>
              <p:cNvSpPr/>
              <p:nvPr/>
            </p:nvSpPr>
            <p:spPr>
              <a:xfrm>
                <a:off x="3674509" y="1325025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6A3C07A9-C702-AB86-5F23-09ACCFB98E7C}"/>
                  </a:ext>
                </a:extLst>
              </p:cNvPr>
              <p:cNvSpPr/>
              <p:nvPr/>
            </p:nvSpPr>
            <p:spPr>
              <a:xfrm>
                <a:off x="4169805" y="1325025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1A3C100A-AE01-8CFD-A933-DEBE355A18BD}"/>
                  </a:ext>
                </a:extLst>
              </p:cNvPr>
              <p:cNvSpPr/>
              <p:nvPr/>
            </p:nvSpPr>
            <p:spPr>
              <a:xfrm>
                <a:off x="2683917" y="1820321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82C5AF34-CFDA-053C-72D4-3563831336B5}"/>
                  </a:ext>
                </a:extLst>
              </p:cNvPr>
              <p:cNvSpPr/>
              <p:nvPr/>
            </p:nvSpPr>
            <p:spPr>
              <a:xfrm>
                <a:off x="3179213" y="1820321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D2965391-31CA-52BA-5BFD-F5B901B8974D}"/>
                  </a:ext>
                </a:extLst>
              </p:cNvPr>
              <p:cNvSpPr/>
              <p:nvPr/>
            </p:nvSpPr>
            <p:spPr>
              <a:xfrm>
                <a:off x="3674509" y="1820321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84EBB261-3003-7E8A-1C52-FD203C50D1A4}"/>
                  </a:ext>
                </a:extLst>
              </p:cNvPr>
              <p:cNvSpPr/>
              <p:nvPr/>
            </p:nvSpPr>
            <p:spPr>
              <a:xfrm>
                <a:off x="4169805" y="1820321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A18D0C59-2A1B-38C2-3122-5249CCCBF86C}"/>
                  </a:ext>
                </a:extLst>
              </p:cNvPr>
              <p:cNvSpPr/>
              <p:nvPr/>
            </p:nvSpPr>
            <p:spPr>
              <a:xfrm>
                <a:off x="702733" y="2315617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DB21B125-EDF6-29C3-A4DC-A6D6B7943EAA}"/>
                  </a:ext>
                </a:extLst>
              </p:cNvPr>
              <p:cNvSpPr/>
              <p:nvPr/>
            </p:nvSpPr>
            <p:spPr>
              <a:xfrm>
                <a:off x="1198029" y="2315617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EA4465AD-A2D2-FA68-3623-84C7D11A39DC}"/>
                  </a:ext>
                </a:extLst>
              </p:cNvPr>
              <p:cNvSpPr/>
              <p:nvPr/>
            </p:nvSpPr>
            <p:spPr>
              <a:xfrm>
                <a:off x="1693325" y="2315617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0AB56650-07B3-5BFB-F117-3B68DA101D53}"/>
                  </a:ext>
                </a:extLst>
              </p:cNvPr>
              <p:cNvSpPr/>
              <p:nvPr/>
            </p:nvSpPr>
            <p:spPr>
              <a:xfrm>
                <a:off x="2188621" y="2315617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55C8CE77-7083-A206-E61C-1734F4D47A25}"/>
                  </a:ext>
                </a:extLst>
              </p:cNvPr>
              <p:cNvSpPr/>
              <p:nvPr/>
            </p:nvSpPr>
            <p:spPr>
              <a:xfrm>
                <a:off x="702733" y="2810913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DCAE5A91-6FF0-653A-E74A-C17BD5BB201E}"/>
                  </a:ext>
                </a:extLst>
              </p:cNvPr>
              <p:cNvSpPr/>
              <p:nvPr/>
            </p:nvSpPr>
            <p:spPr>
              <a:xfrm>
                <a:off x="1198029" y="2810913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F04AC939-19DB-3501-0589-168D5B1792FD}"/>
                  </a:ext>
                </a:extLst>
              </p:cNvPr>
              <p:cNvSpPr/>
              <p:nvPr/>
            </p:nvSpPr>
            <p:spPr>
              <a:xfrm>
                <a:off x="1693325" y="2810913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C1E28162-AE99-CA90-5ACA-C9BC3DC0B0E2}"/>
                  </a:ext>
                </a:extLst>
              </p:cNvPr>
              <p:cNvSpPr/>
              <p:nvPr/>
            </p:nvSpPr>
            <p:spPr>
              <a:xfrm>
                <a:off x="2188621" y="2810913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3B0217A6-AAF6-9F22-EFED-8F16E5D7E6C2}"/>
                  </a:ext>
                </a:extLst>
              </p:cNvPr>
              <p:cNvSpPr/>
              <p:nvPr/>
            </p:nvSpPr>
            <p:spPr>
              <a:xfrm>
                <a:off x="702733" y="3306209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01ED991F-ADB1-08F6-B52A-3C7DA245D84E}"/>
                  </a:ext>
                </a:extLst>
              </p:cNvPr>
              <p:cNvSpPr/>
              <p:nvPr/>
            </p:nvSpPr>
            <p:spPr>
              <a:xfrm>
                <a:off x="1198029" y="3306209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90" name="Rectangle 289">
                <a:extLst>
                  <a:ext uri="{FF2B5EF4-FFF2-40B4-BE49-F238E27FC236}">
                    <a16:creationId xmlns:a16="http://schemas.microsoft.com/office/drawing/2014/main" id="{7060DC75-2BEA-0C94-8342-8D0F9EC64088}"/>
                  </a:ext>
                </a:extLst>
              </p:cNvPr>
              <p:cNvSpPr/>
              <p:nvPr/>
            </p:nvSpPr>
            <p:spPr>
              <a:xfrm>
                <a:off x="1693325" y="3306209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E56F22B3-484A-AC68-5140-2FF990DDF3AD}"/>
                  </a:ext>
                </a:extLst>
              </p:cNvPr>
              <p:cNvSpPr/>
              <p:nvPr/>
            </p:nvSpPr>
            <p:spPr>
              <a:xfrm>
                <a:off x="2188621" y="3306209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92" name="Rectangle 291">
                <a:extLst>
                  <a:ext uri="{FF2B5EF4-FFF2-40B4-BE49-F238E27FC236}">
                    <a16:creationId xmlns:a16="http://schemas.microsoft.com/office/drawing/2014/main" id="{07BC3A5E-0F06-753B-459D-1E35C511CC11}"/>
                  </a:ext>
                </a:extLst>
              </p:cNvPr>
              <p:cNvSpPr/>
              <p:nvPr/>
            </p:nvSpPr>
            <p:spPr>
              <a:xfrm>
                <a:off x="702733" y="3801505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89615556-DCD6-0DB8-984B-E8B202AEB58D}"/>
                  </a:ext>
                </a:extLst>
              </p:cNvPr>
              <p:cNvSpPr/>
              <p:nvPr/>
            </p:nvSpPr>
            <p:spPr>
              <a:xfrm>
                <a:off x="1198029" y="3801505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11CEFFF9-6AAC-73F3-E486-C942E364E5EF}"/>
                  </a:ext>
                </a:extLst>
              </p:cNvPr>
              <p:cNvSpPr/>
              <p:nvPr/>
            </p:nvSpPr>
            <p:spPr>
              <a:xfrm>
                <a:off x="1693325" y="3801505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442ECA1A-EDA0-C4E1-C7EC-5915274E9F37}"/>
                  </a:ext>
                </a:extLst>
              </p:cNvPr>
              <p:cNvSpPr/>
              <p:nvPr/>
            </p:nvSpPr>
            <p:spPr>
              <a:xfrm>
                <a:off x="2188621" y="3801505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96" name="Rectangle 295">
                <a:extLst>
                  <a:ext uri="{FF2B5EF4-FFF2-40B4-BE49-F238E27FC236}">
                    <a16:creationId xmlns:a16="http://schemas.microsoft.com/office/drawing/2014/main" id="{D02D5F29-4A8B-F4D2-3E4F-62834FF00106}"/>
                  </a:ext>
                </a:extLst>
              </p:cNvPr>
              <p:cNvSpPr/>
              <p:nvPr/>
            </p:nvSpPr>
            <p:spPr>
              <a:xfrm>
                <a:off x="2683917" y="2315617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0C9C7B11-9EB5-5FD7-C3A0-A2E05706CCB4}"/>
                  </a:ext>
                </a:extLst>
              </p:cNvPr>
              <p:cNvSpPr/>
              <p:nvPr/>
            </p:nvSpPr>
            <p:spPr>
              <a:xfrm>
                <a:off x="3179213" y="2315617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98C8E44F-8455-DFC0-0A10-D67D93281AA8}"/>
                  </a:ext>
                </a:extLst>
              </p:cNvPr>
              <p:cNvSpPr/>
              <p:nvPr/>
            </p:nvSpPr>
            <p:spPr>
              <a:xfrm>
                <a:off x="3674509" y="2315617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D999650E-BC28-A4FE-E41D-0745A8ED4CAC}"/>
                  </a:ext>
                </a:extLst>
              </p:cNvPr>
              <p:cNvSpPr/>
              <p:nvPr/>
            </p:nvSpPr>
            <p:spPr>
              <a:xfrm>
                <a:off x="4169805" y="2315617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7AE05330-3CA1-74E3-CDCF-EF0848E6361D}"/>
                  </a:ext>
                </a:extLst>
              </p:cNvPr>
              <p:cNvSpPr/>
              <p:nvPr/>
            </p:nvSpPr>
            <p:spPr>
              <a:xfrm>
                <a:off x="2683917" y="2810913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C3223354-9F77-7346-A3EB-46F35F9DE435}"/>
                  </a:ext>
                </a:extLst>
              </p:cNvPr>
              <p:cNvSpPr/>
              <p:nvPr/>
            </p:nvSpPr>
            <p:spPr>
              <a:xfrm>
                <a:off x="3179213" y="2810913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2B1887E9-65D4-3000-C924-0C75519D7DE6}"/>
                  </a:ext>
                </a:extLst>
              </p:cNvPr>
              <p:cNvSpPr/>
              <p:nvPr/>
            </p:nvSpPr>
            <p:spPr>
              <a:xfrm>
                <a:off x="3674509" y="2810913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C45D0514-9FA2-4FD1-B1A8-1D8045FCFC82}"/>
                  </a:ext>
                </a:extLst>
              </p:cNvPr>
              <p:cNvSpPr/>
              <p:nvPr/>
            </p:nvSpPr>
            <p:spPr>
              <a:xfrm>
                <a:off x="4169805" y="2810913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B499B235-5A9A-CB19-C956-2B092A37AE34}"/>
                  </a:ext>
                </a:extLst>
              </p:cNvPr>
              <p:cNvSpPr/>
              <p:nvPr/>
            </p:nvSpPr>
            <p:spPr>
              <a:xfrm>
                <a:off x="2683917" y="3306209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3977F7F7-93AC-4073-2641-4E6588BB5DC3}"/>
                  </a:ext>
                </a:extLst>
              </p:cNvPr>
              <p:cNvSpPr/>
              <p:nvPr/>
            </p:nvSpPr>
            <p:spPr>
              <a:xfrm>
                <a:off x="3179213" y="3306209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306" name="Rectangle 305">
                <a:extLst>
                  <a:ext uri="{FF2B5EF4-FFF2-40B4-BE49-F238E27FC236}">
                    <a16:creationId xmlns:a16="http://schemas.microsoft.com/office/drawing/2014/main" id="{BA7471FC-06E8-652A-4625-C99047AAC10E}"/>
                  </a:ext>
                </a:extLst>
              </p:cNvPr>
              <p:cNvSpPr/>
              <p:nvPr/>
            </p:nvSpPr>
            <p:spPr>
              <a:xfrm>
                <a:off x="3674509" y="3306209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307" name="Rectangle 306">
                <a:extLst>
                  <a:ext uri="{FF2B5EF4-FFF2-40B4-BE49-F238E27FC236}">
                    <a16:creationId xmlns:a16="http://schemas.microsoft.com/office/drawing/2014/main" id="{309ACBEF-3300-25F3-44D0-B34960AB9E01}"/>
                  </a:ext>
                </a:extLst>
              </p:cNvPr>
              <p:cNvSpPr/>
              <p:nvPr/>
            </p:nvSpPr>
            <p:spPr>
              <a:xfrm>
                <a:off x="4169805" y="3306209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308" name="Rectangle 307">
                <a:extLst>
                  <a:ext uri="{FF2B5EF4-FFF2-40B4-BE49-F238E27FC236}">
                    <a16:creationId xmlns:a16="http://schemas.microsoft.com/office/drawing/2014/main" id="{92207904-0D79-6E69-E173-96B76A3CDFF4}"/>
                  </a:ext>
                </a:extLst>
              </p:cNvPr>
              <p:cNvSpPr/>
              <p:nvPr/>
            </p:nvSpPr>
            <p:spPr>
              <a:xfrm>
                <a:off x="2683917" y="3801505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309" name="Rectangle 308">
                <a:extLst>
                  <a:ext uri="{FF2B5EF4-FFF2-40B4-BE49-F238E27FC236}">
                    <a16:creationId xmlns:a16="http://schemas.microsoft.com/office/drawing/2014/main" id="{5FD0023F-BD2E-6E88-3DE5-CD6608E5055F}"/>
                  </a:ext>
                </a:extLst>
              </p:cNvPr>
              <p:cNvSpPr/>
              <p:nvPr/>
            </p:nvSpPr>
            <p:spPr>
              <a:xfrm>
                <a:off x="3179213" y="3801505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id="{F6BA978F-BB40-F7F1-0F8C-8485A6E9EBC8}"/>
                  </a:ext>
                </a:extLst>
              </p:cNvPr>
              <p:cNvSpPr/>
              <p:nvPr/>
            </p:nvSpPr>
            <p:spPr>
              <a:xfrm>
                <a:off x="3674509" y="3801505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63D2948F-4F79-A86C-93E1-C31F10A4F090}"/>
                  </a:ext>
                </a:extLst>
              </p:cNvPr>
              <p:cNvSpPr/>
              <p:nvPr/>
            </p:nvSpPr>
            <p:spPr>
              <a:xfrm>
                <a:off x="4169805" y="3801505"/>
                <a:ext cx="495296" cy="4952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9086FA10-B111-FBD2-2FB5-FCB47F3048A2}"/>
                </a:ext>
              </a:extLst>
            </p:cNvPr>
            <p:cNvGrpSpPr/>
            <p:nvPr/>
          </p:nvGrpSpPr>
          <p:grpSpPr>
            <a:xfrm>
              <a:off x="869948" y="2254243"/>
              <a:ext cx="3467072" cy="3471324"/>
              <a:chOff x="869948" y="1627710"/>
              <a:chExt cx="3467072" cy="3471324"/>
            </a:xfrm>
          </p:grpSpPr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938AB3B1-9B58-C80D-BA4D-B10E86361A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9948" y="1627714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E0937724-1128-7D33-8756-7B7901E0986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9948" y="1627714"/>
                <a:ext cx="495296" cy="495295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9D8069A1-19C7-6783-5D86-8F0F17C48D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9948" y="2123009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0024E3F7-4E86-E408-1E97-EBE7E318B03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65244" y="1627712"/>
                <a:ext cx="495296" cy="495297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16136C3F-0BA3-6AB2-F26F-C44E9F9432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0540" y="1627713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8F110DB5-9B39-C44A-AFEF-0A684695C66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60540" y="1627713"/>
                <a:ext cx="495296" cy="495295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5B8CD1E4-5157-8144-EFB9-4A997BC2F6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0540" y="2123008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1C27D1B7-5898-40D2-6061-4FA8BBB14C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9948" y="3613148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8FEDF558-9851-79B7-DA46-9C5A0BBB811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9948" y="3613148"/>
                <a:ext cx="495296" cy="495295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59495BAB-4A98-FE45-390E-C09680BFC4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9948" y="4108443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D590E538-A089-4C77-9B7E-D2C1924632F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65244" y="3613146"/>
                <a:ext cx="495296" cy="495297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DAC7FB13-5618-30B7-352F-E7EBC5865E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0540" y="3613148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43789C7F-9037-7AFC-3455-643681D43A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60540" y="3613148"/>
                <a:ext cx="495296" cy="495295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AB28FF76-BD3C-30F6-967A-872238C006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0540" y="4108443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0287E549-159B-67BE-9B56-9EE8E4757F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51132" y="1627712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71EA05DA-9905-8944-7601-A25949B01C3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51132" y="1627712"/>
                <a:ext cx="495296" cy="495295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0B614973-9700-B16C-DA65-10FE310ED3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51132" y="2123007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B3D5A378-B8A8-A84D-3C86-E351C5EA34C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46428" y="1627710"/>
                <a:ext cx="495296" cy="495297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7DCDCD30-20CC-098D-F1B1-DC90B6F709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41724" y="1627711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9C114643-8DB9-4289-BB4E-07E5E85F3E3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41724" y="1627711"/>
                <a:ext cx="495296" cy="495295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3A989D23-A4AE-1BA3-3DC0-B9A1030C4F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41724" y="2123006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0A32F7E8-D42A-5E7C-FC34-3EC747C8466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55836" y="1629834"/>
                <a:ext cx="495296" cy="1475251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FD624B70-9BF9-E99F-961B-E3722A4A90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51132" y="3613146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EA4CEB99-9652-5111-9C14-C6468A2AAB4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51132" y="3613146"/>
                <a:ext cx="495296" cy="495295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4F4C2A87-CFB8-FE42-9AFA-3DD4AC38A6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51132" y="4108441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8BA250ED-C1C6-83A3-9C35-C2DC935CD2C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46428" y="3613144"/>
                <a:ext cx="495296" cy="495297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17FA33B2-3DE5-D017-63DB-947BE842B9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41724" y="3613143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835DF9D3-0DD6-8A4D-9B3A-0D205FD7119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41724" y="3613143"/>
                <a:ext cx="495296" cy="495295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04C22D76-F38A-E197-08C9-52B3724BA1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41724" y="4108438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19189789-BB3A-5905-5926-5A056E90E32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9948" y="2127249"/>
                <a:ext cx="1485888" cy="486795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2F698D65-8FB3-6AB9-B671-F1102D1A3F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9948" y="2614055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25F5FA58-C01D-96E5-5FBB-4FABB1EC2B9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9948" y="2614055"/>
                <a:ext cx="495296" cy="495295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C1C5F2EA-1071-818E-269E-490537D857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9948" y="3109350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A7C7698A-004E-413C-207F-9EBB35BC82D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65244" y="2614053"/>
                <a:ext cx="495296" cy="495297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A24C8218-C92D-8929-9641-0F27DC9C9E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0540" y="2614052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EA13273E-7CC2-F788-5B65-A285B56E6DF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60540" y="2614052"/>
                <a:ext cx="495296" cy="495295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1FD6C68E-F646-422C-3C90-8A65E003D1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0540" y="3109347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1976E4F3-4A5D-A714-9AB9-2EF266BF91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51132" y="2614048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570A5BC4-FA26-C9EF-63A8-99BAC89D0D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51132" y="2614048"/>
                <a:ext cx="495296" cy="495295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4EFF20EE-8B94-93ED-3449-BCEF4A46D7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51132" y="3109343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E0759FB5-A42B-03B7-B577-02ED50FAD8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46428" y="2614046"/>
                <a:ext cx="495296" cy="495297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EFB5453B-BEE6-2A00-8C77-AB04E2C8C6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41724" y="2614044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187D63F5-2DFC-0715-F1BD-2CC2FD8D941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41724" y="2614044"/>
                <a:ext cx="495296" cy="495295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7BFC809B-BD4E-9388-964E-DE4F9E9EBD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41724" y="3109339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419E72AE-4B2B-1C96-1879-E7A3A33570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9948" y="4603739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D3E1E602-5CCB-AF25-EE54-562B104211E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9948" y="4603739"/>
                <a:ext cx="495296" cy="495295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9E791F52-DA7F-F8E1-7611-8B4112F0B2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9948" y="5099034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id="{FD96C63B-D39F-E842-7011-0D30E072FE0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65244" y="4603737"/>
                <a:ext cx="495296" cy="495297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62ED97B9-3F65-60C6-C7B0-807B8049C0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0540" y="4603736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7611451D-F3FD-C97C-DBA1-33E4BBC6CBD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60540" y="4603736"/>
                <a:ext cx="495296" cy="495295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65B42AD1-A491-0832-68C4-7ECAA9A8CB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0540" y="5099031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81199A9F-6427-D8B0-22D7-40688C91E5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51132" y="4603733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85082BAE-C80B-615B-45DB-FA63F4A4311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51132" y="4603733"/>
                <a:ext cx="495296" cy="495295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F13D10B3-06A8-93B6-AAAE-D8FC1FF678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51132" y="5099028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28FFE329-1474-94C6-C974-0256E920E65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46428" y="4603731"/>
                <a:ext cx="495296" cy="495297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09AE1B7A-21FF-95C6-5DF6-0B34B936C8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41724" y="4603730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AB36F7C9-F88F-3402-E918-7A4ED3EB30A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41724" y="4603730"/>
                <a:ext cx="495296" cy="495295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>
                <a:extLst>
                  <a:ext uri="{FF2B5EF4-FFF2-40B4-BE49-F238E27FC236}">
                    <a16:creationId xmlns:a16="http://schemas.microsoft.com/office/drawing/2014/main" id="{DC37010D-F8B1-0E90-FE4E-1EA802BE6D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41724" y="5099025"/>
                <a:ext cx="495296" cy="0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649EE07E-A51F-7BB8-E0EB-C0B04D4EB1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51132" y="2127249"/>
                <a:ext cx="1485888" cy="486795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2AD670E0-1BDE-0434-EEED-616603224E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9948" y="3105085"/>
                <a:ext cx="3467072" cy="508052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1493AAB9-7938-A91A-683C-37633CAA968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9948" y="4108433"/>
                <a:ext cx="1485888" cy="488918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C9E3BC75-8F94-C5DD-2469-57FA67AA107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55836" y="3606755"/>
                <a:ext cx="495296" cy="1485892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1E374AB1-F0CC-33B6-D5E5-F671F53BB0C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51132" y="4108433"/>
                <a:ext cx="1485888" cy="495297"/>
              </a:xfrm>
              <a:prstGeom prst="line">
                <a:avLst/>
              </a:prstGeom>
              <a:ln w="12700">
                <a:solidFill>
                  <a:srgbClr val="FF0000">
                    <a:alpha val="37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5" name="Isosceles Triangle 145">
              <a:extLst>
                <a:ext uri="{FF2B5EF4-FFF2-40B4-BE49-F238E27FC236}">
                  <a16:creationId xmlns:a16="http://schemas.microsoft.com/office/drawing/2014/main" id="{5F11CC45-687E-A29C-C6CA-C05785F4E165}"/>
                </a:ext>
              </a:extLst>
            </p:cNvPr>
            <p:cNvSpPr/>
            <p:nvPr/>
          </p:nvSpPr>
          <p:spPr>
            <a:xfrm>
              <a:off x="582144" y="1944292"/>
              <a:ext cx="464595" cy="482742"/>
            </a:xfrm>
            <a:prstGeom prst="triangl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66" name="Isosceles Triangle 146">
              <a:extLst>
                <a:ext uri="{FF2B5EF4-FFF2-40B4-BE49-F238E27FC236}">
                  <a16:creationId xmlns:a16="http://schemas.microsoft.com/office/drawing/2014/main" id="{523ED135-EAEA-68D2-E46B-26BC163B66EA}"/>
                </a:ext>
              </a:extLst>
            </p:cNvPr>
            <p:cNvSpPr/>
            <p:nvPr/>
          </p:nvSpPr>
          <p:spPr>
            <a:xfrm rot="19122783">
              <a:off x="1083473" y="1952681"/>
              <a:ext cx="464595" cy="482742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67" name="Isosceles Triangle 147">
              <a:extLst>
                <a:ext uri="{FF2B5EF4-FFF2-40B4-BE49-F238E27FC236}">
                  <a16:creationId xmlns:a16="http://schemas.microsoft.com/office/drawing/2014/main" id="{8AD12A55-76C0-E853-2635-33129994480F}"/>
                </a:ext>
              </a:extLst>
            </p:cNvPr>
            <p:cNvSpPr/>
            <p:nvPr/>
          </p:nvSpPr>
          <p:spPr>
            <a:xfrm rot="19122783">
              <a:off x="796667" y="2612618"/>
              <a:ext cx="879515" cy="975787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68" name="Isosceles Triangle 148">
              <a:extLst>
                <a:ext uri="{FF2B5EF4-FFF2-40B4-BE49-F238E27FC236}">
                  <a16:creationId xmlns:a16="http://schemas.microsoft.com/office/drawing/2014/main" id="{F3E35598-D5DC-0DA7-A61E-077CDC3C102E}"/>
                </a:ext>
              </a:extLst>
            </p:cNvPr>
            <p:cNvSpPr/>
            <p:nvPr/>
          </p:nvSpPr>
          <p:spPr>
            <a:xfrm rot="892765">
              <a:off x="3448857" y="2102405"/>
              <a:ext cx="879515" cy="975787"/>
            </a:xfrm>
            <a:prstGeom prst="triangl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69" name="Isosceles Triangle 149">
              <a:extLst>
                <a:ext uri="{FF2B5EF4-FFF2-40B4-BE49-F238E27FC236}">
                  <a16:creationId xmlns:a16="http://schemas.microsoft.com/office/drawing/2014/main" id="{8C8D1B89-28EC-D3F7-B2A9-2112CA18021B}"/>
                </a:ext>
              </a:extLst>
            </p:cNvPr>
            <p:cNvSpPr/>
            <p:nvPr/>
          </p:nvSpPr>
          <p:spPr>
            <a:xfrm rot="2475906">
              <a:off x="781668" y="3809954"/>
              <a:ext cx="376466" cy="690582"/>
            </a:xfrm>
            <a:prstGeom prst="triangl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0" name="Isosceles Triangle 150">
              <a:extLst>
                <a:ext uri="{FF2B5EF4-FFF2-40B4-BE49-F238E27FC236}">
                  <a16:creationId xmlns:a16="http://schemas.microsoft.com/office/drawing/2014/main" id="{1C70B839-B3F2-086E-626D-0C01D226EA1C}"/>
                </a:ext>
              </a:extLst>
            </p:cNvPr>
            <p:cNvSpPr/>
            <p:nvPr/>
          </p:nvSpPr>
          <p:spPr>
            <a:xfrm rot="8374451">
              <a:off x="3281330" y="2137254"/>
              <a:ext cx="251272" cy="261087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1" name="Isosceles Triangle 151">
              <a:extLst>
                <a:ext uri="{FF2B5EF4-FFF2-40B4-BE49-F238E27FC236}">
                  <a16:creationId xmlns:a16="http://schemas.microsoft.com/office/drawing/2014/main" id="{7AE639E1-AA70-5DE9-F3A8-382E766A0BB0}"/>
                </a:ext>
              </a:extLst>
            </p:cNvPr>
            <p:cNvSpPr/>
            <p:nvPr/>
          </p:nvSpPr>
          <p:spPr>
            <a:xfrm rot="4539860">
              <a:off x="2221832" y="3682249"/>
              <a:ext cx="251272" cy="261087"/>
            </a:xfrm>
            <a:prstGeom prst="triangl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2" name="Isosceles Triangle 152">
              <a:extLst>
                <a:ext uri="{FF2B5EF4-FFF2-40B4-BE49-F238E27FC236}">
                  <a16:creationId xmlns:a16="http://schemas.microsoft.com/office/drawing/2014/main" id="{FEB8F812-B889-E425-7F30-60C3EFE0CF4B}"/>
                </a:ext>
              </a:extLst>
            </p:cNvPr>
            <p:cNvSpPr/>
            <p:nvPr/>
          </p:nvSpPr>
          <p:spPr>
            <a:xfrm rot="19817832">
              <a:off x="659624" y="5231158"/>
              <a:ext cx="376466" cy="690582"/>
            </a:xfrm>
            <a:prstGeom prst="triangl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3" name="Isosceles Triangle 153">
              <a:extLst>
                <a:ext uri="{FF2B5EF4-FFF2-40B4-BE49-F238E27FC236}">
                  <a16:creationId xmlns:a16="http://schemas.microsoft.com/office/drawing/2014/main" id="{2B1F7FCB-B6DC-B4F0-1BB7-96424F6AA93A}"/>
                </a:ext>
              </a:extLst>
            </p:cNvPr>
            <p:cNvSpPr/>
            <p:nvPr/>
          </p:nvSpPr>
          <p:spPr>
            <a:xfrm rot="2345084">
              <a:off x="2237816" y="5046605"/>
              <a:ext cx="251272" cy="261087"/>
            </a:xfrm>
            <a:prstGeom prst="triangl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4" name="Isosceles Triangle 154">
              <a:extLst>
                <a:ext uri="{FF2B5EF4-FFF2-40B4-BE49-F238E27FC236}">
                  <a16:creationId xmlns:a16="http://schemas.microsoft.com/office/drawing/2014/main" id="{642D66A0-ACDA-7214-B1C2-B6228A3F164F}"/>
                </a:ext>
              </a:extLst>
            </p:cNvPr>
            <p:cNvSpPr/>
            <p:nvPr/>
          </p:nvSpPr>
          <p:spPr>
            <a:xfrm rot="17497041">
              <a:off x="2351290" y="4220725"/>
              <a:ext cx="879515" cy="975787"/>
            </a:xfrm>
            <a:prstGeom prst="triangl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5" name="Isosceles Triangle 155">
              <a:extLst>
                <a:ext uri="{FF2B5EF4-FFF2-40B4-BE49-F238E27FC236}">
                  <a16:creationId xmlns:a16="http://schemas.microsoft.com/office/drawing/2014/main" id="{2F58D18D-FE4D-8B38-CDD4-4184194863BC}"/>
                </a:ext>
              </a:extLst>
            </p:cNvPr>
            <p:cNvSpPr/>
            <p:nvPr/>
          </p:nvSpPr>
          <p:spPr>
            <a:xfrm rot="254152">
              <a:off x="3655111" y="4017558"/>
              <a:ext cx="251272" cy="261087"/>
            </a:xfrm>
            <a:prstGeom prst="triangl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6" name="Isosceles Triangle 156">
              <a:extLst>
                <a:ext uri="{FF2B5EF4-FFF2-40B4-BE49-F238E27FC236}">
                  <a16:creationId xmlns:a16="http://schemas.microsoft.com/office/drawing/2014/main" id="{3786C9DA-B677-383A-4B4C-B550462D597B}"/>
                </a:ext>
              </a:extLst>
            </p:cNvPr>
            <p:cNvSpPr/>
            <p:nvPr/>
          </p:nvSpPr>
          <p:spPr>
            <a:xfrm rot="20921708">
              <a:off x="3609426" y="4909208"/>
              <a:ext cx="464595" cy="482742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7" name="Isosceles Triangle 157">
              <a:extLst>
                <a:ext uri="{FF2B5EF4-FFF2-40B4-BE49-F238E27FC236}">
                  <a16:creationId xmlns:a16="http://schemas.microsoft.com/office/drawing/2014/main" id="{3D780311-E6B4-0CDC-AB21-259F0114C3E4}"/>
                </a:ext>
              </a:extLst>
            </p:cNvPr>
            <p:cNvSpPr/>
            <p:nvPr/>
          </p:nvSpPr>
          <p:spPr>
            <a:xfrm rot="2138447">
              <a:off x="4132181" y="5471425"/>
              <a:ext cx="464595" cy="482742"/>
            </a:xfrm>
            <a:prstGeom prst="triangl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8" name="Isosceles Triangle 158">
              <a:extLst>
                <a:ext uri="{FF2B5EF4-FFF2-40B4-BE49-F238E27FC236}">
                  <a16:creationId xmlns:a16="http://schemas.microsoft.com/office/drawing/2014/main" id="{84590AD9-E349-D2BB-633E-4712BDCE5586}"/>
                </a:ext>
              </a:extLst>
            </p:cNvPr>
            <p:cNvSpPr/>
            <p:nvPr/>
          </p:nvSpPr>
          <p:spPr>
            <a:xfrm rot="3190233">
              <a:off x="1342503" y="5690727"/>
              <a:ext cx="251272" cy="261087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9" name="Isosceles Triangle 159">
              <a:extLst>
                <a:ext uri="{FF2B5EF4-FFF2-40B4-BE49-F238E27FC236}">
                  <a16:creationId xmlns:a16="http://schemas.microsoft.com/office/drawing/2014/main" id="{B1EC64C4-DA93-B4AA-8FB7-2285B72EF33B}"/>
                </a:ext>
              </a:extLst>
            </p:cNvPr>
            <p:cNvSpPr/>
            <p:nvPr/>
          </p:nvSpPr>
          <p:spPr>
            <a:xfrm rot="1149827">
              <a:off x="1238769" y="5150884"/>
              <a:ext cx="1177306" cy="180758"/>
            </a:xfrm>
            <a:prstGeom prst="triangl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0" name="Isosceles Triangle 160">
              <a:extLst>
                <a:ext uri="{FF2B5EF4-FFF2-40B4-BE49-F238E27FC236}">
                  <a16:creationId xmlns:a16="http://schemas.microsoft.com/office/drawing/2014/main" id="{D3F21384-D976-8F2E-1574-6178EA0A9839}"/>
                </a:ext>
              </a:extLst>
            </p:cNvPr>
            <p:cNvSpPr/>
            <p:nvPr/>
          </p:nvSpPr>
          <p:spPr>
            <a:xfrm rot="19122783">
              <a:off x="2276765" y="4028378"/>
              <a:ext cx="251272" cy="261087"/>
            </a:xfrm>
            <a:prstGeom prst="triangl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1" name="Isosceles Triangle 161">
              <a:extLst>
                <a:ext uri="{FF2B5EF4-FFF2-40B4-BE49-F238E27FC236}">
                  <a16:creationId xmlns:a16="http://schemas.microsoft.com/office/drawing/2014/main" id="{734AD8F3-92FA-2A3A-273D-9101DF1B133D}"/>
                </a:ext>
              </a:extLst>
            </p:cNvPr>
            <p:cNvSpPr/>
            <p:nvPr/>
          </p:nvSpPr>
          <p:spPr>
            <a:xfrm rot="20599147">
              <a:off x="2098510" y="2482054"/>
              <a:ext cx="251272" cy="261087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2" name="Isosceles Triangle 162">
              <a:extLst>
                <a:ext uri="{FF2B5EF4-FFF2-40B4-BE49-F238E27FC236}">
                  <a16:creationId xmlns:a16="http://schemas.microsoft.com/office/drawing/2014/main" id="{3AAA3672-48F7-27DF-26E6-53BA4C9E5D66}"/>
                </a:ext>
              </a:extLst>
            </p:cNvPr>
            <p:cNvSpPr/>
            <p:nvPr/>
          </p:nvSpPr>
          <p:spPr>
            <a:xfrm rot="20599147">
              <a:off x="3748066" y="3216918"/>
              <a:ext cx="251272" cy="261087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3" name="Isosceles Triangle 163">
              <a:extLst>
                <a:ext uri="{FF2B5EF4-FFF2-40B4-BE49-F238E27FC236}">
                  <a16:creationId xmlns:a16="http://schemas.microsoft.com/office/drawing/2014/main" id="{DAA1D7F3-2479-2F42-A706-483B068DA0FD}"/>
                </a:ext>
              </a:extLst>
            </p:cNvPr>
            <p:cNvSpPr/>
            <p:nvPr/>
          </p:nvSpPr>
          <p:spPr>
            <a:xfrm rot="19122783">
              <a:off x="2215354" y="2036103"/>
              <a:ext cx="251272" cy="261087"/>
            </a:xfrm>
            <a:prstGeom prst="triangl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4" name="Isosceles Triangle 164">
              <a:extLst>
                <a:ext uri="{FF2B5EF4-FFF2-40B4-BE49-F238E27FC236}">
                  <a16:creationId xmlns:a16="http://schemas.microsoft.com/office/drawing/2014/main" id="{C57AE992-31AE-0A06-D726-048CC2167F25}"/>
                </a:ext>
              </a:extLst>
            </p:cNvPr>
            <p:cNvSpPr/>
            <p:nvPr/>
          </p:nvSpPr>
          <p:spPr>
            <a:xfrm rot="21346631">
              <a:off x="716725" y="4631005"/>
              <a:ext cx="1177306" cy="180758"/>
            </a:xfrm>
            <a:prstGeom prst="triangl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119218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97">
            <a:extLst>
              <a:ext uri="{FF2B5EF4-FFF2-40B4-BE49-F238E27FC236}">
                <a16:creationId xmlns:a16="http://schemas.microsoft.com/office/drawing/2014/main" id="{180B2AE9-D154-04FC-16F8-CA1B3D393C38}"/>
              </a:ext>
            </a:extLst>
          </p:cNvPr>
          <p:cNvGrpSpPr/>
          <p:nvPr/>
        </p:nvGrpSpPr>
        <p:grpSpPr>
          <a:xfrm>
            <a:off x="5232972" y="5807917"/>
            <a:ext cx="5918234" cy="204649"/>
            <a:chOff x="5232972" y="5983784"/>
            <a:chExt cx="5918234" cy="204649"/>
          </a:xfrm>
        </p:grpSpPr>
        <p:sp>
          <p:nvSpPr>
            <p:cNvPr id="57" name="Isosceles Triangle 4">
              <a:extLst>
                <a:ext uri="{FF2B5EF4-FFF2-40B4-BE49-F238E27FC236}">
                  <a16:creationId xmlns:a16="http://schemas.microsoft.com/office/drawing/2014/main" id="{9AB33539-0C25-C557-995A-693CDAD3020A}"/>
                </a:ext>
              </a:extLst>
            </p:cNvPr>
            <p:cNvSpPr/>
            <p:nvPr/>
          </p:nvSpPr>
          <p:spPr>
            <a:xfrm>
              <a:off x="5232972" y="5998236"/>
              <a:ext cx="382446" cy="123068"/>
            </a:xfrm>
            <a:prstGeom prst="triangl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8" name="Isosceles Triangle 5">
              <a:extLst>
                <a:ext uri="{FF2B5EF4-FFF2-40B4-BE49-F238E27FC236}">
                  <a16:creationId xmlns:a16="http://schemas.microsoft.com/office/drawing/2014/main" id="{6369FC76-BE19-7D44-2445-630383B62C63}"/>
                </a:ext>
              </a:extLst>
            </p:cNvPr>
            <p:cNvSpPr/>
            <p:nvPr/>
          </p:nvSpPr>
          <p:spPr>
            <a:xfrm rot="19122783">
              <a:off x="5764564" y="6006226"/>
              <a:ext cx="382446" cy="12306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9" name="Isosceles Triangle 6">
              <a:extLst>
                <a:ext uri="{FF2B5EF4-FFF2-40B4-BE49-F238E27FC236}">
                  <a16:creationId xmlns:a16="http://schemas.microsoft.com/office/drawing/2014/main" id="{988AC43E-99C1-65D1-7A63-14745B34A611}"/>
                </a:ext>
              </a:extLst>
            </p:cNvPr>
            <p:cNvSpPr/>
            <p:nvPr/>
          </p:nvSpPr>
          <p:spPr>
            <a:xfrm rot="20348461">
              <a:off x="7216631" y="6036122"/>
              <a:ext cx="416340" cy="143052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0" name="Isosceles Triangle 7">
              <a:extLst>
                <a:ext uri="{FF2B5EF4-FFF2-40B4-BE49-F238E27FC236}">
                  <a16:creationId xmlns:a16="http://schemas.microsoft.com/office/drawing/2014/main" id="{019AD8BA-2762-9824-9E74-9CAD735189E8}"/>
                </a:ext>
              </a:extLst>
            </p:cNvPr>
            <p:cNvSpPr/>
            <p:nvPr/>
          </p:nvSpPr>
          <p:spPr>
            <a:xfrm rot="892765">
              <a:off x="7973211" y="6031818"/>
              <a:ext cx="455815" cy="156615"/>
            </a:xfrm>
            <a:prstGeom prst="triangl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1" name="Isosceles Triangle 8">
              <a:extLst>
                <a:ext uri="{FF2B5EF4-FFF2-40B4-BE49-F238E27FC236}">
                  <a16:creationId xmlns:a16="http://schemas.microsoft.com/office/drawing/2014/main" id="{8C72E9E5-ECDF-061E-CAB8-9B820E7EEAFF}"/>
                </a:ext>
              </a:extLst>
            </p:cNvPr>
            <p:cNvSpPr/>
            <p:nvPr/>
          </p:nvSpPr>
          <p:spPr>
            <a:xfrm rot="2475906">
              <a:off x="8886601" y="6008026"/>
              <a:ext cx="309900" cy="176053"/>
            </a:xfrm>
            <a:prstGeom prst="triangl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2" name="Isosceles Triangle 9">
              <a:extLst>
                <a:ext uri="{FF2B5EF4-FFF2-40B4-BE49-F238E27FC236}">
                  <a16:creationId xmlns:a16="http://schemas.microsoft.com/office/drawing/2014/main" id="{BA6C9301-C86F-F00B-EA5D-9262E3C6AF5A}"/>
                </a:ext>
              </a:extLst>
            </p:cNvPr>
            <p:cNvSpPr/>
            <p:nvPr/>
          </p:nvSpPr>
          <p:spPr>
            <a:xfrm rot="20830776">
              <a:off x="9411467" y="6047241"/>
              <a:ext cx="1101622" cy="46081"/>
            </a:xfrm>
            <a:prstGeom prst="triangl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3" name="Isosceles Triangle 11">
              <a:extLst>
                <a:ext uri="{FF2B5EF4-FFF2-40B4-BE49-F238E27FC236}">
                  <a16:creationId xmlns:a16="http://schemas.microsoft.com/office/drawing/2014/main" id="{E6FD2E37-659E-49C6-8768-D0CFFA4A95F2}"/>
                </a:ext>
              </a:extLst>
            </p:cNvPr>
            <p:cNvSpPr/>
            <p:nvPr/>
          </p:nvSpPr>
          <p:spPr>
            <a:xfrm rot="19122783">
              <a:off x="6624178" y="6059524"/>
              <a:ext cx="206842" cy="66560"/>
            </a:xfrm>
            <a:prstGeom prst="triangl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9" name="Isosceles Triangle 12">
              <a:extLst>
                <a:ext uri="{FF2B5EF4-FFF2-40B4-BE49-F238E27FC236}">
                  <a16:creationId xmlns:a16="http://schemas.microsoft.com/office/drawing/2014/main" id="{21787D9E-DCBE-C74D-9031-0664A5B68AA8}"/>
                </a:ext>
              </a:extLst>
            </p:cNvPr>
            <p:cNvSpPr/>
            <p:nvPr/>
          </p:nvSpPr>
          <p:spPr>
            <a:xfrm rot="19122783">
              <a:off x="10734866" y="6026059"/>
              <a:ext cx="416340" cy="143052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93" name="Isosceles Triangle 6">
              <a:extLst>
                <a:ext uri="{FF2B5EF4-FFF2-40B4-BE49-F238E27FC236}">
                  <a16:creationId xmlns:a16="http://schemas.microsoft.com/office/drawing/2014/main" id="{E5AB8B7C-5CB5-E58F-08EC-52251E4F111B}"/>
                </a:ext>
              </a:extLst>
            </p:cNvPr>
            <p:cNvSpPr/>
            <p:nvPr/>
          </p:nvSpPr>
          <p:spPr>
            <a:xfrm rot="1033940">
              <a:off x="10340544" y="6020339"/>
              <a:ext cx="416340" cy="143052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94" name="Isosceles Triangle 8">
              <a:extLst>
                <a:ext uri="{FF2B5EF4-FFF2-40B4-BE49-F238E27FC236}">
                  <a16:creationId xmlns:a16="http://schemas.microsoft.com/office/drawing/2014/main" id="{82555859-6B6A-B21A-3F2A-179A069E2C03}"/>
                </a:ext>
              </a:extLst>
            </p:cNvPr>
            <p:cNvSpPr/>
            <p:nvPr/>
          </p:nvSpPr>
          <p:spPr>
            <a:xfrm rot="2475906">
              <a:off x="6194553" y="5983784"/>
              <a:ext cx="309900" cy="176053"/>
            </a:xfrm>
            <a:prstGeom prst="triangl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95" name="Isosceles Triangle 11">
              <a:extLst>
                <a:ext uri="{FF2B5EF4-FFF2-40B4-BE49-F238E27FC236}">
                  <a16:creationId xmlns:a16="http://schemas.microsoft.com/office/drawing/2014/main" id="{927F1DEB-0216-A52D-8FBA-E36F9B58F2B0}"/>
                </a:ext>
              </a:extLst>
            </p:cNvPr>
            <p:cNvSpPr/>
            <p:nvPr/>
          </p:nvSpPr>
          <p:spPr>
            <a:xfrm rot="19122783">
              <a:off x="5618330" y="6106298"/>
              <a:ext cx="206842" cy="66560"/>
            </a:xfrm>
            <a:prstGeom prst="triangl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96" name="Isosceles Triangle 5">
              <a:extLst>
                <a:ext uri="{FF2B5EF4-FFF2-40B4-BE49-F238E27FC236}">
                  <a16:creationId xmlns:a16="http://schemas.microsoft.com/office/drawing/2014/main" id="{9AE3167B-5164-A75D-6D3B-7C62D4238DA8}"/>
                </a:ext>
              </a:extLst>
            </p:cNvPr>
            <p:cNvSpPr/>
            <p:nvPr/>
          </p:nvSpPr>
          <p:spPr>
            <a:xfrm rot="2624250">
              <a:off x="6859465" y="6058865"/>
              <a:ext cx="382446" cy="12306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97" name="Isosceles Triangle 5">
              <a:extLst>
                <a:ext uri="{FF2B5EF4-FFF2-40B4-BE49-F238E27FC236}">
                  <a16:creationId xmlns:a16="http://schemas.microsoft.com/office/drawing/2014/main" id="{AD41B0E4-D4C6-99B4-0567-966BC4529236}"/>
                </a:ext>
              </a:extLst>
            </p:cNvPr>
            <p:cNvSpPr/>
            <p:nvPr/>
          </p:nvSpPr>
          <p:spPr>
            <a:xfrm rot="2624250">
              <a:off x="8430973" y="6058864"/>
              <a:ext cx="382446" cy="12306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2510C83-30ED-6AC5-19A6-9230C8A92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Top-Down Construction</a:t>
            </a:r>
            <a:endParaRPr lang="en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27">
                <a:extLst>
                  <a:ext uri="{FF2B5EF4-FFF2-40B4-BE49-F238E27FC236}">
                    <a16:creationId xmlns:a16="http://schemas.microsoft.com/office/drawing/2014/main" id="{4438D39F-3866-C2C7-EE60-B0ED817EC7A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 anchor="t"/>
              <a:lstStyle/>
              <a:p>
                <a:r>
                  <a:rPr lang="en-DE" dirty="0"/>
                  <a:t>Superior quality to other build algorithms</a:t>
                </a:r>
                <a:r>
                  <a:rPr lang="en-US" dirty="0"/>
                  <a:t> </a:t>
                </a:r>
                <a:r>
                  <a:rPr lang="en-US" sz="1800" dirty="0"/>
                  <a:t>[Aila et al. 2013]</a:t>
                </a:r>
                <a:endParaRPr lang="en-DE" sz="1800" dirty="0"/>
              </a:p>
              <a:p>
                <a:r>
                  <a:rPr lang="en-DE" dirty="0"/>
                  <a:t>Problem: Repeated access of all primitives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m:rPr>
                            <m:nor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m:rPr>
                            <m:nor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28" name="Content Placeholder 27">
                <a:extLst>
                  <a:ext uri="{FF2B5EF4-FFF2-40B4-BE49-F238E27FC236}">
                    <a16:creationId xmlns:a16="http://schemas.microsoft.com/office/drawing/2014/main" id="{4438D39F-3866-C2C7-EE60-B0ED817EC7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Slide Number Placeholder 53">
            <a:extLst>
              <a:ext uri="{FF2B5EF4-FFF2-40B4-BE49-F238E27FC236}">
                <a16:creationId xmlns:a16="http://schemas.microsoft.com/office/drawing/2014/main" id="{C8668399-3152-3D1D-3B11-D225B52B0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8</a:t>
            </a:fld>
            <a:endParaRPr lang="en-DE"/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0A8A37FF-C9C4-ADDE-57CE-2955531E7EE0}"/>
              </a:ext>
            </a:extLst>
          </p:cNvPr>
          <p:cNvGrpSpPr/>
          <p:nvPr/>
        </p:nvGrpSpPr>
        <p:grpSpPr>
          <a:xfrm>
            <a:off x="947509" y="3728787"/>
            <a:ext cx="3841376" cy="369332"/>
            <a:chOff x="947509" y="3728787"/>
            <a:chExt cx="3841376" cy="369332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6CDE5C9B-BF47-A6A1-5F6D-B1E36EE2B422}"/>
                </a:ext>
              </a:extLst>
            </p:cNvPr>
            <p:cNvSpPr/>
            <p:nvPr/>
          </p:nvSpPr>
          <p:spPr>
            <a:xfrm>
              <a:off x="947509" y="3733910"/>
              <a:ext cx="3841376" cy="3619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Level 0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8733157-2EBA-546F-6BE6-393B6FDE5859}"/>
                </a:ext>
              </a:extLst>
            </p:cNvPr>
            <p:cNvSpPr/>
            <p:nvPr/>
          </p:nvSpPr>
          <p:spPr>
            <a:xfrm>
              <a:off x="947509" y="3733910"/>
              <a:ext cx="3841376" cy="3619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Level 0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B0E70AD2-B775-D4D5-AE08-866AF8000B87}"/>
                </a:ext>
              </a:extLst>
            </p:cNvPr>
            <p:cNvSpPr/>
            <p:nvPr/>
          </p:nvSpPr>
          <p:spPr>
            <a:xfrm>
              <a:off x="2299618" y="3733910"/>
              <a:ext cx="2489266" cy="36195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2C706F7-C360-B802-C563-5B4EAD1BCEE5}"/>
                </a:ext>
              </a:extLst>
            </p:cNvPr>
            <p:cNvSpPr txBox="1"/>
            <p:nvPr/>
          </p:nvSpPr>
          <p:spPr>
            <a:xfrm>
              <a:off x="947509" y="3728787"/>
              <a:ext cx="38413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>
                  <a:solidFill>
                    <a:schemeClr val="bg1"/>
                  </a:solidFill>
                </a:rPr>
                <a:t>Level 1</a:t>
              </a:r>
              <a:endParaRPr lang="en-DE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7137841-9849-66F5-01D9-EFDD8546159D}"/>
              </a:ext>
            </a:extLst>
          </p:cNvPr>
          <p:cNvGrpSpPr/>
          <p:nvPr/>
        </p:nvGrpSpPr>
        <p:grpSpPr>
          <a:xfrm>
            <a:off x="947508" y="4153870"/>
            <a:ext cx="3841378" cy="369332"/>
            <a:chOff x="947508" y="4153870"/>
            <a:chExt cx="3841378" cy="369332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245062D0-B6E0-E31E-4E3E-A0AE2AA36872}"/>
                </a:ext>
              </a:extLst>
            </p:cNvPr>
            <p:cNvSpPr/>
            <p:nvPr/>
          </p:nvSpPr>
          <p:spPr>
            <a:xfrm>
              <a:off x="947510" y="4157557"/>
              <a:ext cx="3841376" cy="3619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Level 1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6B15185F-009B-191E-150C-3E4F921D1929}"/>
                </a:ext>
              </a:extLst>
            </p:cNvPr>
            <p:cNvSpPr/>
            <p:nvPr/>
          </p:nvSpPr>
          <p:spPr>
            <a:xfrm>
              <a:off x="947509" y="4158993"/>
              <a:ext cx="3841376" cy="3619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Level 0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224F875-36AD-A815-15DE-75F38589ADD3}"/>
                </a:ext>
              </a:extLst>
            </p:cNvPr>
            <p:cNvSpPr/>
            <p:nvPr/>
          </p:nvSpPr>
          <p:spPr>
            <a:xfrm>
              <a:off x="947509" y="4158993"/>
              <a:ext cx="3841376" cy="3619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Level 0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93E81681-6C9F-03A6-6D72-EEF80AE34054}"/>
                </a:ext>
              </a:extLst>
            </p:cNvPr>
            <p:cNvSpPr/>
            <p:nvPr/>
          </p:nvSpPr>
          <p:spPr>
            <a:xfrm>
              <a:off x="2299618" y="4158993"/>
              <a:ext cx="2489266" cy="36195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6EB5CE3-E72C-8DFC-3DFA-C7B723895298}"/>
                </a:ext>
              </a:extLst>
            </p:cNvPr>
            <p:cNvSpPr txBox="1"/>
            <p:nvPr/>
          </p:nvSpPr>
          <p:spPr>
            <a:xfrm>
              <a:off x="1109165" y="4153870"/>
              <a:ext cx="35108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>
                  <a:solidFill>
                    <a:schemeClr val="bg1"/>
                  </a:solidFill>
                </a:rPr>
                <a:t>Level 2</a:t>
              </a:r>
              <a:endParaRPr lang="en-DE" dirty="0">
                <a:solidFill>
                  <a:schemeClr val="bg1"/>
                </a:solidFill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DE2B119A-C287-6FA1-6BA1-8A2135C64B19}"/>
                </a:ext>
              </a:extLst>
            </p:cNvPr>
            <p:cNvSpPr/>
            <p:nvPr/>
          </p:nvSpPr>
          <p:spPr>
            <a:xfrm>
              <a:off x="3462899" y="4158994"/>
              <a:ext cx="1325985" cy="35647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605728D-86C4-80EC-B164-BF0F53190824}"/>
                </a:ext>
              </a:extLst>
            </p:cNvPr>
            <p:cNvSpPr/>
            <p:nvPr/>
          </p:nvSpPr>
          <p:spPr>
            <a:xfrm>
              <a:off x="947508" y="4158994"/>
              <a:ext cx="613213" cy="356478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F1D2D8-89DB-64DD-DDF0-3780CBE545AA}"/>
              </a:ext>
            </a:extLst>
          </p:cNvPr>
          <p:cNvGrpSpPr/>
          <p:nvPr/>
        </p:nvGrpSpPr>
        <p:grpSpPr>
          <a:xfrm>
            <a:off x="947508" y="4569745"/>
            <a:ext cx="3841378" cy="369332"/>
            <a:chOff x="947508" y="4569745"/>
            <a:chExt cx="3841378" cy="369332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F338A08-0EA8-4B8C-0F83-D3DF892E6B9E}"/>
                </a:ext>
              </a:extLst>
            </p:cNvPr>
            <p:cNvSpPr/>
            <p:nvPr/>
          </p:nvSpPr>
          <p:spPr>
            <a:xfrm>
              <a:off x="947510" y="4573432"/>
              <a:ext cx="3841376" cy="3619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Level 1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E4FF236E-974F-7D7B-D8C7-BD6D74F5C0FD}"/>
                </a:ext>
              </a:extLst>
            </p:cNvPr>
            <p:cNvSpPr/>
            <p:nvPr/>
          </p:nvSpPr>
          <p:spPr>
            <a:xfrm>
              <a:off x="947509" y="4574868"/>
              <a:ext cx="3841376" cy="3619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Level 0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C2436C5A-CDB4-0041-C2E2-EFD81D970FEC}"/>
                </a:ext>
              </a:extLst>
            </p:cNvPr>
            <p:cNvSpPr/>
            <p:nvPr/>
          </p:nvSpPr>
          <p:spPr>
            <a:xfrm>
              <a:off x="947509" y="4574868"/>
              <a:ext cx="3841376" cy="3619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Level 0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2EA3E3B5-1954-3CF9-960D-2A34B041D801}"/>
                </a:ext>
              </a:extLst>
            </p:cNvPr>
            <p:cNvSpPr/>
            <p:nvPr/>
          </p:nvSpPr>
          <p:spPr>
            <a:xfrm>
              <a:off x="2299618" y="4574868"/>
              <a:ext cx="2489266" cy="36195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F9CD572B-640A-9F06-1166-572A6C40A52B}"/>
                </a:ext>
              </a:extLst>
            </p:cNvPr>
            <p:cNvSpPr/>
            <p:nvPr/>
          </p:nvSpPr>
          <p:spPr>
            <a:xfrm>
              <a:off x="3462899" y="4574869"/>
              <a:ext cx="1325985" cy="35647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6D39E69C-96B8-6295-ADBC-DEA9B0EC2243}"/>
                </a:ext>
              </a:extLst>
            </p:cNvPr>
            <p:cNvSpPr/>
            <p:nvPr/>
          </p:nvSpPr>
          <p:spPr>
            <a:xfrm>
              <a:off x="947508" y="4574869"/>
              <a:ext cx="613213" cy="356478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56188498-65E6-0E9D-9A8F-009551FD5104}"/>
                </a:ext>
              </a:extLst>
            </p:cNvPr>
            <p:cNvSpPr/>
            <p:nvPr/>
          </p:nvSpPr>
          <p:spPr>
            <a:xfrm>
              <a:off x="2299617" y="4579726"/>
              <a:ext cx="613213" cy="35647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76616038-6231-B95E-7962-CD4F168D9952}"/>
                </a:ext>
              </a:extLst>
            </p:cNvPr>
            <p:cNvSpPr/>
            <p:nvPr/>
          </p:nvSpPr>
          <p:spPr>
            <a:xfrm>
              <a:off x="4168452" y="4574869"/>
              <a:ext cx="613213" cy="356478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8D46758-FEC0-36B6-23F8-18056E88F725}"/>
                </a:ext>
              </a:extLst>
            </p:cNvPr>
            <p:cNvSpPr txBox="1"/>
            <p:nvPr/>
          </p:nvSpPr>
          <p:spPr>
            <a:xfrm>
              <a:off x="1109165" y="4569745"/>
              <a:ext cx="35108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>
                  <a:solidFill>
                    <a:schemeClr val="bg1"/>
                  </a:solidFill>
                </a:rPr>
                <a:t>Level 3</a:t>
              </a:r>
              <a:endParaRPr lang="en-DE" dirty="0">
                <a:solidFill>
                  <a:schemeClr val="bg1"/>
                </a:solidFill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7C0FE7E-1567-6E76-99C1-86190CF18FA5}"/>
                </a:ext>
              </a:extLst>
            </p:cNvPr>
            <p:cNvSpPr/>
            <p:nvPr/>
          </p:nvSpPr>
          <p:spPr>
            <a:xfrm>
              <a:off x="1847798" y="4574869"/>
              <a:ext cx="444600" cy="35647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6F720FAF-71B2-E525-5490-23A709F41A60}"/>
                </a:ext>
              </a:extLst>
            </p:cNvPr>
            <p:cNvSpPr/>
            <p:nvPr/>
          </p:nvSpPr>
          <p:spPr>
            <a:xfrm>
              <a:off x="947508" y="4581470"/>
              <a:ext cx="288252" cy="356478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A2CE1018-5B34-07FB-58CE-51C1363D52D9}"/>
              </a:ext>
            </a:extLst>
          </p:cNvPr>
          <p:cNvSpPr/>
          <p:nvPr/>
        </p:nvSpPr>
        <p:spPr>
          <a:xfrm>
            <a:off x="947508" y="3319471"/>
            <a:ext cx="3841376" cy="36195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Level 0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ABE390E2-E6BC-D994-37FF-CBE02A121A8A}"/>
              </a:ext>
            </a:extLst>
          </p:cNvPr>
          <p:cNvGrpSpPr/>
          <p:nvPr/>
        </p:nvGrpSpPr>
        <p:grpSpPr>
          <a:xfrm>
            <a:off x="947508" y="4974035"/>
            <a:ext cx="3841376" cy="675959"/>
            <a:chOff x="947508" y="4974035"/>
            <a:chExt cx="3841376" cy="6759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EA7965D9-ADCF-9D1E-0999-C1C6B15967BA}"/>
                    </a:ext>
                  </a:extLst>
                </p:cNvPr>
                <p:cNvSpPr txBox="1"/>
                <p:nvPr/>
              </p:nvSpPr>
              <p:spPr>
                <a:xfrm>
                  <a:off x="947509" y="4974035"/>
                  <a:ext cx="38413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EA7965D9-ADCF-9D1E-0999-C1C6B15967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7509" y="4974035"/>
                  <a:ext cx="3841375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7655AE1A-2A45-AB0C-14AC-E78788CD41DB}"/>
                </a:ext>
              </a:extLst>
            </p:cNvPr>
            <p:cNvSpPr/>
            <p:nvPr/>
          </p:nvSpPr>
          <p:spPr>
            <a:xfrm>
              <a:off x="947508" y="5288044"/>
              <a:ext cx="3841376" cy="36195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73000">
                  <a:srgbClr val="92D050"/>
                </a:gs>
                <a:gs pos="66000">
                  <a:srgbClr val="AC9531"/>
                </a:gs>
                <a:gs pos="49000">
                  <a:schemeClr val="accent2">
                    <a:lumMod val="75000"/>
                  </a:schemeClr>
                </a:gs>
                <a:gs pos="26000">
                  <a:srgbClr val="0070C0"/>
                </a:gs>
                <a:gs pos="93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Level N</a:t>
              </a:r>
            </a:p>
          </p:txBody>
        </p:sp>
      </p:grpSp>
      <p:sp>
        <p:nvSpPr>
          <p:cNvPr id="9" name="Isosceles Triangle 4">
            <a:extLst>
              <a:ext uri="{FF2B5EF4-FFF2-40B4-BE49-F238E27FC236}">
                <a16:creationId xmlns:a16="http://schemas.microsoft.com/office/drawing/2014/main" id="{30DD709A-7662-6EB8-76BF-EB7717CB947F}"/>
              </a:ext>
            </a:extLst>
          </p:cNvPr>
          <p:cNvSpPr/>
          <p:nvPr/>
        </p:nvSpPr>
        <p:spPr>
          <a:xfrm>
            <a:off x="1624179" y="10075679"/>
            <a:ext cx="541868" cy="563033"/>
          </a:xfrm>
          <a:prstGeom prst="triangl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" name="Isosceles Triangle 5">
            <a:extLst>
              <a:ext uri="{FF2B5EF4-FFF2-40B4-BE49-F238E27FC236}">
                <a16:creationId xmlns:a16="http://schemas.microsoft.com/office/drawing/2014/main" id="{1B8645ED-132F-925E-BC5F-429B8655C3B0}"/>
              </a:ext>
            </a:extLst>
          </p:cNvPr>
          <p:cNvSpPr/>
          <p:nvPr/>
        </p:nvSpPr>
        <p:spPr>
          <a:xfrm rot="19122783">
            <a:off x="2377365" y="10112234"/>
            <a:ext cx="541868" cy="56303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Isosceles Triangle 6">
            <a:extLst>
              <a:ext uri="{FF2B5EF4-FFF2-40B4-BE49-F238E27FC236}">
                <a16:creationId xmlns:a16="http://schemas.microsoft.com/office/drawing/2014/main" id="{1F5C8009-0FED-ACCE-D012-27BB78404606}"/>
              </a:ext>
            </a:extLst>
          </p:cNvPr>
          <p:cNvSpPr/>
          <p:nvPr/>
        </p:nvSpPr>
        <p:spPr>
          <a:xfrm rot="19122783">
            <a:off x="4434726" y="10249006"/>
            <a:ext cx="589891" cy="65446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2" name="Isosceles Triangle 7">
            <a:extLst>
              <a:ext uri="{FF2B5EF4-FFF2-40B4-BE49-F238E27FC236}">
                <a16:creationId xmlns:a16="http://schemas.microsoft.com/office/drawing/2014/main" id="{028B6C19-A4B8-5E28-8C43-70A4A803683C}"/>
              </a:ext>
            </a:extLst>
          </p:cNvPr>
          <p:cNvSpPr/>
          <p:nvPr/>
        </p:nvSpPr>
        <p:spPr>
          <a:xfrm rot="892765">
            <a:off x="5506685" y="10229316"/>
            <a:ext cx="645821" cy="716513"/>
          </a:xfrm>
          <a:prstGeom prst="triangl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3" name="Isosceles Triangle 8">
            <a:extLst>
              <a:ext uri="{FF2B5EF4-FFF2-40B4-BE49-F238E27FC236}">
                <a16:creationId xmlns:a16="http://schemas.microsoft.com/office/drawing/2014/main" id="{243906DC-76A5-435D-C7E8-BD31B0830CF4}"/>
              </a:ext>
            </a:extLst>
          </p:cNvPr>
          <p:cNvSpPr/>
          <p:nvPr/>
        </p:nvSpPr>
        <p:spPr>
          <a:xfrm rot="2475906">
            <a:off x="6800822" y="10120467"/>
            <a:ext cx="439082" cy="805443"/>
          </a:xfrm>
          <a:prstGeom prst="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4" name="Isosceles Triangle 9">
            <a:extLst>
              <a:ext uri="{FF2B5EF4-FFF2-40B4-BE49-F238E27FC236}">
                <a16:creationId xmlns:a16="http://schemas.microsoft.com/office/drawing/2014/main" id="{A82CBAB6-0A1E-CC8E-98AC-70DC62B37C14}"/>
              </a:ext>
            </a:extLst>
          </p:cNvPr>
          <p:cNvSpPr/>
          <p:nvPr/>
        </p:nvSpPr>
        <p:spPr>
          <a:xfrm rot="19938202">
            <a:off x="7544477" y="10299875"/>
            <a:ext cx="1560832" cy="210822"/>
          </a:xfrm>
          <a:prstGeom prst="triangl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5" name="Isosceles Triangle 11">
            <a:extLst>
              <a:ext uri="{FF2B5EF4-FFF2-40B4-BE49-F238E27FC236}">
                <a16:creationId xmlns:a16="http://schemas.microsoft.com/office/drawing/2014/main" id="{D02D90E1-8FDC-69D1-42E4-A7931EDEC881}"/>
              </a:ext>
            </a:extLst>
          </p:cNvPr>
          <p:cNvSpPr/>
          <p:nvPr/>
        </p:nvSpPr>
        <p:spPr>
          <a:xfrm rot="19122783">
            <a:off x="3595308" y="10356073"/>
            <a:ext cx="293064" cy="304511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6" name="Isosceles Triangle 12">
            <a:extLst>
              <a:ext uri="{FF2B5EF4-FFF2-40B4-BE49-F238E27FC236}">
                <a16:creationId xmlns:a16="http://schemas.microsoft.com/office/drawing/2014/main" id="{9E75504E-CD21-5B37-26D5-A470EA137486}"/>
              </a:ext>
            </a:extLst>
          </p:cNvPr>
          <p:cNvSpPr/>
          <p:nvPr/>
        </p:nvSpPr>
        <p:spPr>
          <a:xfrm rot="19122783">
            <a:off x="9419535" y="10202969"/>
            <a:ext cx="589891" cy="65446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7" name="Rectangle: Rounded Corners 18">
            <a:extLst>
              <a:ext uri="{FF2B5EF4-FFF2-40B4-BE49-F238E27FC236}">
                <a16:creationId xmlns:a16="http://schemas.microsoft.com/office/drawing/2014/main" id="{8BB24693-0C8B-473B-4459-E95D43BFE530}"/>
              </a:ext>
            </a:extLst>
          </p:cNvPr>
          <p:cNvSpPr/>
          <p:nvPr/>
        </p:nvSpPr>
        <p:spPr>
          <a:xfrm>
            <a:off x="5395309" y="7670809"/>
            <a:ext cx="384887" cy="3848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8" name="Rectangle: Rounded Corners 19">
            <a:extLst>
              <a:ext uri="{FF2B5EF4-FFF2-40B4-BE49-F238E27FC236}">
                <a16:creationId xmlns:a16="http://schemas.microsoft.com/office/drawing/2014/main" id="{7C3D9F6A-48CD-D725-BB3D-DB9AE1D0AC34}"/>
              </a:ext>
            </a:extLst>
          </p:cNvPr>
          <p:cNvSpPr/>
          <p:nvPr/>
        </p:nvSpPr>
        <p:spPr>
          <a:xfrm>
            <a:off x="3751046" y="8486510"/>
            <a:ext cx="384887" cy="3848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9" name="Rectangle: Rounded Corners 20">
            <a:extLst>
              <a:ext uri="{FF2B5EF4-FFF2-40B4-BE49-F238E27FC236}">
                <a16:creationId xmlns:a16="http://schemas.microsoft.com/office/drawing/2014/main" id="{8549C5D2-B507-01DC-D10E-209AA831BB2B}"/>
              </a:ext>
            </a:extLst>
          </p:cNvPr>
          <p:cNvSpPr/>
          <p:nvPr/>
        </p:nvSpPr>
        <p:spPr>
          <a:xfrm>
            <a:off x="7584902" y="8486510"/>
            <a:ext cx="384887" cy="3848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20" name="Rectangle: Rounded Corners 21">
            <a:extLst>
              <a:ext uri="{FF2B5EF4-FFF2-40B4-BE49-F238E27FC236}">
                <a16:creationId xmlns:a16="http://schemas.microsoft.com/office/drawing/2014/main" id="{C94620B1-A464-FA04-BEB6-89B4E3FFCEA6}"/>
              </a:ext>
            </a:extLst>
          </p:cNvPr>
          <p:cNvSpPr/>
          <p:nvPr/>
        </p:nvSpPr>
        <p:spPr>
          <a:xfrm>
            <a:off x="5030378" y="9302211"/>
            <a:ext cx="384887" cy="3848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1" name="Rectangle: Rounded Corners 22">
            <a:extLst>
              <a:ext uri="{FF2B5EF4-FFF2-40B4-BE49-F238E27FC236}">
                <a16:creationId xmlns:a16="http://schemas.microsoft.com/office/drawing/2014/main" id="{2A843DCB-1B52-E147-15AE-186B14204A0B}"/>
              </a:ext>
            </a:extLst>
          </p:cNvPr>
          <p:cNvSpPr/>
          <p:nvPr/>
        </p:nvSpPr>
        <p:spPr>
          <a:xfrm>
            <a:off x="2401997" y="9302210"/>
            <a:ext cx="384887" cy="3848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22" name="Connector: Elbow 26">
            <a:extLst>
              <a:ext uri="{FF2B5EF4-FFF2-40B4-BE49-F238E27FC236}">
                <a16:creationId xmlns:a16="http://schemas.microsoft.com/office/drawing/2014/main" id="{07E70514-543B-73F8-B3A1-22BCCA5011A8}"/>
              </a:ext>
            </a:extLst>
          </p:cNvPr>
          <p:cNvCxnSpPr>
            <a:stCxn id="17" idx="2"/>
            <a:endCxn id="18" idx="0"/>
          </p:cNvCxnSpPr>
          <p:nvPr/>
        </p:nvCxnSpPr>
        <p:spPr>
          <a:xfrm rot="5400000">
            <a:off x="4550215" y="7448972"/>
            <a:ext cx="430814" cy="164426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7">
            <a:extLst>
              <a:ext uri="{FF2B5EF4-FFF2-40B4-BE49-F238E27FC236}">
                <a16:creationId xmlns:a16="http://schemas.microsoft.com/office/drawing/2014/main" id="{7FA93FC0-0EDE-344B-B79A-907E1C7A1A8B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 rot="16200000" flipH="1">
            <a:off x="6467142" y="7176306"/>
            <a:ext cx="430814" cy="218959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30">
            <a:extLst>
              <a:ext uri="{FF2B5EF4-FFF2-40B4-BE49-F238E27FC236}">
                <a16:creationId xmlns:a16="http://schemas.microsoft.com/office/drawing/2014/main" id="{00A36A7E-7E29-D8D7-C341-A760F495469E}"/>
              </a:ext>
            </a:extLst>
          </p:cNvPr>
          <p:cNvCxnSpPr>
            <a:cxnSpLocks/>
            <a:stCxn id="18" idx="2"/>
            <a:endCxn id="20" idx="0"/>
          </p:cNvCxnSpPr>
          <p:nvPr/>
        </p:nvCxnSpPr>
        <p:spPr>
          <a:xfrm rot="16200000" flipH="1">
            <a:off x="4367749" y="8447138"/>
            <a:ext cx="430814" cy="127933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Elbow 33">
            <a:extLst>
              <a:ext uri="{FF2B5EF4-FFF2-40B4-BE49-F238E27FC236}">
                <a16:creationId xmlns:a16="http://schemas.microsoft.com/office/drawing/2014/main" id="{7FE1C164-438E-AA52-F8D3-EE6717A5F3C1}"/>
              </a:ext>
            </a:extLst>
          </p:cNvPr>
          <p:cNvCxnSpPr>
            <a:cxnSpLocks/>
            <a:stCxn id="18" idx="2"/>
            <a:endCxn id="21" idx="0"/>
          </p:cNvCxnSpPr>
          <p:nvPr/>
        </p:nvCxnSpPr>
        <p:spPr>
          <a:xfrm rot="5400000">
            <a:off x="3053560" y="8412279"/>
            <a:ext cx="430813" cy="134904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ight Brace 25">
            <a:extLst>
              <a:ext uri="{FF2B5EF4-FFF2-40B4-BE49-F238E27FC236}">
                <a16:creationId xmlns:a16="http://schemas.microsoft.com/office/drawing/2014/main" id="{24B1891B-4A2A-4B38-5647-C3CE19B4E4A8}"/>
              </a:ext>
            </a:extLst>
          </p:cNvPr>
          <p:cNvSpPr/>
          <p:nvPr/>
        </p:nvSpPr>
        <p:spPr>
          <a:xfrm rot="16200000">
            <a:off x="2687008" y="8636657"/>
            <a:ext cx="240501" cy="2493076"/>
          </a:xfrm>
          <a:prstGeom prst="rightBrace">
            <a:avLst>
              <a:gd name="adj1" fmla="val 8333"/>
              <a:gd name="adj2" fmla="val 4227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7ACF783C-0B3C-DE5B-0998-B3B31980C0CA}"/>
              </a:ext>
            </a:extLst>
          </p:cNvPr>
          <p:cNvSpPr/>
          <p:nvPr/>
        </p:nvSpPr>
        <p:spPr>
          <a:xfrm rot="16200000">
            <a:off x="5225315" y="8927920"/>
            <a:ext cx="240242" cy="1910806"/>
          </a:xfrm>
          <a:prstGeom prst="rightBrace">
            <a:avLst>
              <a:gd name="adj1" fmla="val 8333"/>
              <a:gd name="adj2" fmla="val 4377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87709C25-37D1-06B8-C6F4-95CA54AFBC0A}"/>
              </a:ext>
            </a:extLst>
          </p:cNvPr>
          <p:cNvSpPr/>
          <p:nvPr/>
        </p:nvSpPr>
        <p:spPr>
          <a:xfrm rot="16200000">
            <a:off x="8252462" y="7243655"/>
            <a:ext cx="240242" cy="3753976"/>
          </a:xfrm>
          <a:prstGeom prst="rightBrace">
            <a:avLst>
              <a:gd name="adj1" fmla="val 8333"/>
              <a:gd name="adj2" fmla="val 3448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96611CCD-B3C0-9046-A0BE-1C2CE67928E4}"/>
              </a:ext>
            </a:extLst>
          </p:cNvPr>
          <p:cNvSpPr/>
          <p:nvPr/>
        </p:nvSpPr>
        <p:spPr>
          <a:xfrm rot="16200000">
            <a:off x="3810660" y="6746989"/>
            <a:ext cx="240244" cy="4740118"/>
          </a:xfrm>
          <a:prstGeom prst="rightBrace">
            <a:avLst>
              <a:gd name="adj1" fmla="val 8333"/>
              <a:gd name="adj2" fmla="val 5031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FAB916B5-CB24-79CC-9989-EF7532595B29}"/>
              </a:ext>
            </a:extLst>
          </p:cNvPr>
          <p:cNvSpPr/>
          <p:nvPr/>
        </p:nvSpPr>
        <p:spPr>
          <a:xfrm rot="16200000">
            <a:off x="5785025" y="3923687"/>
            <a:ext cx="240242" cy="8688851"/>
          </a:xfrm>
          <a:prstGeom prst="rightBrace">
            <a:avLst>
              <a:gd name="adj1" fmla="val 8333"/>
              <a:gd name="adj2" fmla="val 4637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AA8C0D1-9D61-12BC-A85A-FC184F9A937E}"/>
              </a:ext>
            </a:extLst>
          </p:cNvPr>
          <p:cNvSpPr/>
          <p:nvPr/>
        </p:nvSpPr>
        <p:spPr>
          <a:xfrm>
            <a:off x="8372583" y="3321882"/>
            <a:ext cx="232051" cy="225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4418822-701D-4A74-771F-51271622BE51}"/>
              </a:ext>
            </a:extLst>
          </p:cNvPr>
          <p:cNvSpPr/>
          <p:nvPr/>
        </p:nvSpPr>
        <p:spPr>
          <a:xfrm>
            <a:off x="6682549" y="3727622"/>
            <a:ext cx="232051" cy="225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EFDA987-93BF-C8AA-44B1-70AEC34CE95A}"/>
              </a:ext>
            </a:extLst>
          </p:cNvPr>
          <p:cNvSpPr/>
          <p:nvPr/>
        </p:nvSpPr>
        <p:spPr>
          <a:xfrm>
            <a:off x="9866174" y="3729328"/>
            <a:ext cx="232051" cy="225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9CEF0E8-415C-8F84-EE92-F13B446366DC}"/>
              </a:ext>
            </a:extLst>
          </p:cNvPr>
          <p:cNvSpPr/>
          <p:nvPr/>
        </p:nvSpPr>
        <p:spPr>
          <a:xfrm>
            <a:off x="5754636" y="4153870"/>
            <a:ext cx="232051" cy="225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63BD085-43F1-6A72-9E21-E74B1E7DCBCE}"/>
              </a:ext>
            </a:extLst>
          </p:cNvPr>
          <p:cNvSpPr/>
          <p:nvPr/>
        </p:nvSpPr>
        <p:spPr>
          <a:xfrm>
            <a:off x="7334972" y="4153870"/>
            <a:ext cx="232051" cy="225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C51A90A-A5CA-380E-CE8F-A630159CF2D6}"/>
              </a:ext>
            </a:extLst>
          </p:cNvPr>
          <p:cNvSpPr/>
          <p:nvPr/>
        </p:nvSpPr>
        <p:spPr>
          <a:xfrm>
            <a:off x="9251377" y="4153870"/>
            <a:ext cx="232051" cy="225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B110287-63B0-4927-F362-4933E96F92DB}"/>
              </a:ext>
            </a:extLst>
          </p:cNvPr>
          <p:cNvSpPr/>
          <p:nvPr/>
        </p:nvSpPr>
        <p:spPr>
          <a:xfrm>
            <a:off x="10571498" y="4153870"/>
            <a:ext cx="232051" cy="225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5EC86595-9023-67E5-DE7B-DD07821698F5}"/>
              </a:ext>
            </a:extLst>
          </p:cNvPr>
          <p:cNvSpPr/>
          <p:nvPr/>
        </p:nvSpPr>
        <p:spPr>
          <a:xfrm rot="16200000">
            <a:off x="8283916" y="2039697"/>
            <a:ext cx="181798" cy="3193013"/>
          </a:xfrm>
          <a:prstGeom prst="rightBrace">
            <a:avLst>
              <a:gd name="adj1" fmla="val 8333"/>
              <a:gd name="adj2" fmla="val 53311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41" name="Right Brace 40">
            <a:extLst>
              <a:ext uri="{FF2B5EF4-FFF2-40B4-BE49-F238E27FC236}">
                <a16:creationId xmlns:a16="http://schemas.microsoft.com/office/drawing/2014/main" id="{25774999-F196-D62A-8419-E1F3D31047FE}"/>
              </a:ext>
            </a:extLst>
          </p:cNvPr>
          <p:cNvSpPr/>
          <p:nvPr/>
        </p:nvSpPr>
        <p:spPr>
          <a:xfrm rot="16200000">
            <a:off x="6563835" y="3249485"/>
            <a:ext cx="181799" cy="1592532"/>
          </a:xfrm>
          <a:prstGeom prst="rightBrace">
            <a:avLst>
              <a:gd name="adj1" fmla="val 8333"/>
              <a:gd name="adj2" fmla="val 58459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42" name="Right Brace 41">
            <a:extLst>
              <a:ext uri="{FF2B5EF4-FFF2-40B4-BE49-F238E27FC236}">
                <a16:creationId xmlns:a16="http://schemas.microsoft.com/office/drawing/2014/main" id="{9E21D08A-6261-BFC4-0A35-0DDDAFEBC9F0}"/>
              </a:ext>
            </a:extLst>
          </p:cNvPr>
          <p:cNvSpPr/>
          <p:nvPr/>
        </p:nvSpPr>
        <p:spPr>
          <a:xfrm rot="16200000">
            <a:off x="9940978" y="3399115"/>
            <a:ext cx="171787" cy="1299078"/>
          </a:xfrm>
          <a:prstGeom prst="rightBrace">
            <a:avLst>
              <a:gd name="adj1" fmla="val 8333"/>
              <a:gd name="adj2" fmla="val 46323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415A877-D3C9-887E-94A0-6A42FD7E099C}"/>
              </a:ext>
            </a:extLst>
          </p:cNvPr>
          <p:cNvSpPr/>
          <p:nvPr/>
        </p:nvSpPr>
        <p:spPr>
          <a:xfrm>
            <a:off x="5345436" y="4569745"/>
            <a:ext cx="232051" cy="225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BD75D3C-51BE-BF3C-E02F-75967EAA4527}"/>
              </a:ext>
            </a:extLst>
          </p:cNvPr>
          <p:cNvSpPr/>
          <p:nvPr/>
        </p:nvSpPr>
        <p:spPr>
          <a:xfrm>
            <a:off x="6134037" y="4569745"/>
            <a:ext cx="232051" cy="225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A84427C-7207-27C8-9DBD-6AA9BE833C13}"/>
              </a:ext>
            </a:extLst>
          </p:cNvPr>
          <p:cNvSpPr/>
          <p:nvPr/>
        </p:nvSpPr>
        <p:spPr>
          <a:xfrm>
            <a:off x="7050688" y="4572132"/>
            <a:ext cx="232051" cy="225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84A83DF-77C5-2040-44BC-6E633D00FD00}"/>
              </a:ext>
            </a:extLst>
          </p:cNvPr>
          <p:cNvSpPr/>
          <p:nvPr/>
        </p:nvSpPr>
        <p:spPr>
          <a:xfrm>
            <a:off x="7661319" y="4569745"/>
            <a:ext cx="232051" cy="225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3BB6BAC-1739-2291-8A74-C0D7549F9C01}"/>
              </a:ext>
            </a:extLst>
          </p:cNvPr>
          <p:cNvSpPr/>
          <p:nvPr/>
        </p:nvSpPr>
        <p:spPr>
          <a:xfrm>
            <a:off x="8872126" y="4569745"/>
            <a:ext cx="232051" cy="225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B5DFD2E-9AC4-AA6C-FEE2-D4A151C21402}"/>
              </a:ext>
            </a:extLst>
          </p:cNvPr>
          <p:cNvSpPr/>
          <p:nvPr/>
        </p:nvSpPr>
        <p:spPr>
          <a:xfrm>
            <a:off x="9660331" y="4567449"/>
            <a:ext cx="232051" cy="225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B99CEC3-4565-8608-CC8C-74B5D7BEDF7C}"/>
              </a:ext>
            </a:extLst>
          </p:cNvPr>
          <p:cNvSpPr/>
          <p:nvPr/>
        </p:nvSpPr>
        <p:spPr>
          <a:xfrm>
            <a:off x="10209748" y="4567449"/>
            <a:ext cx="232051" cy="225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1FC6C5B-BF4D-2DA0-063B-074E1E249E95}"/>
              </a:ext>
            </a:extLst>
          </p:cNvPr>
          <p:cNvSpPr/>
          <p:nvPr/>
        </p:nvSpPr>
        <p:spPr>
          <a:xfrm>
            <a:off x="11012440" y="4567449"/>
            <a:ext cx="232051" cy="225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848D377D-F54C-9691-774E-26761E9D5DEB}"/>
              </a:ext>
            </a:extLst>
          </p:cNvPr>
          <p:cNvSpPr/>
          <p:nvPr/>
        </p:nvSpPr>
        <p:spPr>
          <a:xfrm rot="16200000">
            <a:off x="5771244" y="4076606"/>
            <a:ext cx="180900" cy="800786"/>
          </a:xfrm>
          <a:prstGeom prst="rightBrace">
            <a:avLst>
              <a:gd name="adj1" fmla="val 8333"/>
              <a:gd name="adj2" fmla="val 50361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52" name="Right Brace 51">
            <a:extLst>
              <a:ext uri="{FF2B5EF4-FFF2-40B4-BE49-F238E27FC236}">
                <a16:creationId xmlns:a16="http://schemas.microsoft.com/office/drawing/2014/main" id="{9DD87133-5371-F585-B265-04877742036E}"/>
              </a:ext>
            </a:extLst>
          </p:cNvPr>
          <p:cNvSpPr/>
          <p:nvPr/>
        </p:nvSpPr>
        <p:spPr>
          <a:xfrm rot="16200000">
            <a:off x="7376977" y="4161649"/>
            <a:ext cx="173174" cy="627564"/>
          </a:xfrm>
          <a:prstGeom prst="rightBrace">
            <a:avLst>
              <a:gd name="adj1" fmla="val 8333"/>
              <a:gd name="adj2" fmla="val 4729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53" name="Right Brace 52">
            <a:extLst>
              <a:ext uri="{FF2B5EF4-FFF2-40B4-BE49-F238E27FC236}">
                <a16:creationId xmlns:a16="http://schemas.microsoft.com/office/drawing/2014/main" id="{843711E2-C83C-5E31-2102-2AB7F67C01DB}"/>
              </a:ext>
            </a:extLst>
          </p:cNvPr>
          <p:cNvSpPr/>
          <p:nvPr/>
        </p:nvSpPr>
        <p:spPr>
          <a:xfrm rot="16200000">
            <a:off x="9298346" y="4077897"/>
            <a:ext cx="165848" cy="796540"/>
          </a:xfrm>
          <a:prstGeom prst="rightBrace">
            <a:avLst>
              <a:gd name="adj1" fmla="val 8333"/>
              <a:gd name="adj2" fmla="val 48918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55" name="Right Brace 54">
            <a:extLst>
              <a:ext uri="{FF2B5EF4-FFF2-40B4-BE49-F238E27FC236}">
                <a16:creationId xmlns:a16="http://schemas.microsoft.com/office/drawing/2014/main" id="{099473F2-C160-7ACC-5041-451766296723}"/>
              </a:ext>
            </a:extLst>
          </p:cNvPr>
          <p:cNvSpPr/>
          <p:nvPr/>
        </p:nvSpPr>
        <p:spPr>
          <a:xfrm rot="16200000">
            <a:off x="10641119" y="4081518"/>
            <a:ext cx="165848" cy="796540"/>
          </a:xfrm>
          <a:prstGeom prst="rightBrace">
            <a:avLst>
              <a:gd name="adj1" fmla="val 8333"/>
              <a:gd name="adj2" fmla="val 45661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FCE89007-E6AF-266A-443A-060A31B202E9}"/>
                  </a:ext>
                </a:extLst>
              </p:cNvPr>
              <p:cNvSpPr txBox="1"/>
              <p:nvPr/>
            </p:nvSpPr>
            <p:spPr>
              <a:xfrm>
                <a:off x="5030378" y="4974035"/>
                <a:ext cx="63234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FCE89007-E6AF-266A-443A-060A31B202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0378" y="4974035"/>
                <a:ext cx="632342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Rectangle 90">
            <a:extLst>
              <a:ext uri="{FF2B5EF4-FFF2-40B4-BE49-F238E27FC236}">
                <a16:creationId xmlns:a16="http://schemas.microsoft.com/office/drawing/2014/main" id="{754D550A-E02F-BF05-5F20-518FDFAFFD32}"/>
              </a:ext>
            </a:extLst>
          </p:cNvPr>
          <p:cNvSpPr/>
          <p:nvPr/>
        </p:nvSpPr>
        <p:spPr>
          <a:xfrm>
            <a:off x="5167215" y="5769301"/>
            <a:ext cx="6186585" cy="363911"/>
          </a:xfrm>
          <a:prstGeom prst="rect">
            <a:avLst/>
          </a:prstGeom>
          <a:solidFill>
            <a:srgbClr val="FFFFFF">
              <a:alpha val="6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Primitive Data</a:t>
            </a:r>
          </a:p>
        </p:txBody>
      </p:sp>
      <p:sp>
        <p:nvSpPr>
          <p:cNvPr id="99" name="Right Brace 98">
            <a:extLst>
              <a:ext uri="{FF2B5EF4-FFF2-40B4-BE49-F238E27FC236}">
                <a16:creationId xmlns:a16="http://schemas.microsoft.com/office/drawing/2014/main" id="{3FCEE90C-C8EF-C31E-2824-817687838322}"/>
              </a:ext>
            </a:extLst>
          </p:cNvPr>
          <p:cNvSpPr/>
          <p:nvPr/>
        </p:nvSpPr>
        <p:spPr>
          <a:xfrm rot="16200000">
            <a:off x="8169609" y="546351"/>
            <a:ext cx="181798" cy="6186585"/>
          </a:xfrm>
          <a:prstGeom prst="rightBrace">
            <a:avLst>
              <a:gd name="adj1" fmla="val 8333"/>
              <a:gd name="adj2" fmla="val 53311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00" name="Right Brace 99">
            <a:extLst>
              <a:ext uri="{FF2B5EF4-FFF2-40B4-BE49-F238E27FC236}">
                <a16:creationId xmlns:a16="http://schemas.microsoft.com/office/drawing/2014/main" id="{A056E940-2E99-EC66-22C3-F1EDF0E2BA6F}"/>
              </a:ext>
            </a:extLst>
          </p:cNvPr>
          <p:cNvSpPr/>
          <p:nvPr/>
        </p:nvSpPr>
        <p:spPr>
          <a:xfrm rot="16200000">
            <a:off x="6620763" y="2499182"/>
            <a:ext cx="181798" cy="3088891"/>
          </a:xfrm>
          <a:prstGeom prst="rightBrace">
            <a:avLst>
              <a:gd name="adj1" fmla="val 8333"/>
              <a:gd name="adj2" fmla="val 53311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01" name="Right Brace 100">
            <a:extLst>
              <a:ext uri="{FF2B5EF4-FFF2-40B4-BE49-F238E27FC236}">
                <a16:creationId xmlns:a16="http://schemas.microsoft.com/office/drawing/2014/main" id="{13962E85-3022-390E-0C69-8BE5601C9FD8}"/>
              </a:ext>
            </a:extLst>
          </p:cNvPr>
          <p:cNvSpPr/>
          <p:nvPr/>
        </p:nvSpPr>
        <p:spPr>
          <a:xfrm rot="16200000">
            <a:off x="9745518" y="2532047"/>
            <a:ext cx="171787" cy="3044780"/>
          </a:xfrm>
          <a:prstGeom prst="rightBrace">
            <a:avLst>
              <a:gd name="adj1" fmla="val 8333"/>
              <a:gd name="adj2" fmla="val 55521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02" name="Right Brace 101">
            <a:extLst>
              <a:ext uri="{FF2B5EF4-FFF2-40B4-BE49-F238E27FC236}">
                <a16:creationId xmlns:a16="http://schemas.microsoft.com/office/drawing/2014/main" id="{CA6C8EE3-C32F-F6BC-7A9C-403F0BE31D56}"/>
              </a:ext>
            </a:extLst>
          </p:cNvPr>
          <p:cNvSpPr/>
          <p:nvPr/>
        </p:nvSpPr>
        <p:spPr>
          <a:xfrm rot="16200000">
            <a:off x="5833986" y="3718649"/>
            <a:ext cx="181798" cy="1515333"/>
          </a:xfrm>
          <a:prstGeom prst="rightBrace">
            <a:avLst>
              <a:gd name="adj1" fmla="val 8333"/>
              <a:gd name="adj2" fmla="val 46315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03" name="Right Brace 102">
            <a:extLst>
              <a:ext uri="{FF2B5EF4-FFF2-40B4-BE49-F238E27FC236}">
                <a16:creationId xmlns:a16="http://schemas.microsoft.com/office/drawing/2014/main" id="{F900E06B-F2A6-DC7D-F09E-002828B3B4DE}"/>
              </a:ext>
            </a:extLst>
          </p:cNvPr>
          <p:cNvSpPr/>
          <p:nvPr/>
        </p:nvSpPr>
        <p:spPr>
          <a:xfrm rot="16200000">
            <a:off x="7412290" y="3718731"/>
            <a:ext cx="181798" cy="1515333"/>
          </a:xfrm>
          <a:prstGeom prst="rightBrace">
            <a:avLst>
              <a:gd name="adj1" fmla="val 8333"/>
              <a:gd name="adj2" fmla="val 46315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04" name="Right Brace 103">
            <a:extLst>
              <a:ext uri="{FF2B5EF4-FFF2-40B4-BE49-F238E27FC236}">
                <a16:creationId xmlns:a16="http://schemas.microsoft.com/office/drawing/2014/main" id="{9F7CBC2A-1C2F-FF3C-BA75-D78AEE448E93}"/>
              </a:ext>
            </a:extLst>
          </p:cNvPr>
          <p:cNvSpPr/>
          <p:nvPr/>
        </p:nvSpPr>
        <p:spPr>
          <a:xfrm rot="16200000">
            <a:off x="9072934" y="3621950"/>
            <a:ext cx="181798" cy="1709626"/>
          </a:xfrm>
          <a:prstGeom prst="rightBrace">
            <a:avLst>
              <a:gd name="adj1" fmla="val 8333"/>
              <a:gd name="adj2" fmla="val 62126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05" name="Right Brace 104">
            <a:extLst>
              <a:ext uri="{FF2B5EF4-FFF2-40B4-BE49-F238E27FC236}">
                <a16:creationId xmlns:a16="http://schemas.microsoft.com/office/drawing/2014/main" id="{7C925C74-A5BC-5B36-2233-9955E5A1798E}"/>
              </a:ext>
            </a:extLst>
          </p:cNvPr>
          <p:cNvSpPr/>
          <p:nvPr/>
        </p:nvSpPr>
        <p:spPr>
          <a:xfrm rot="16200000">
            <a:off x="10621683" y="3842820"/>
            <a:ext cx="181798" cy="1282436"/>
          </a:xfrm>
          <a:prstGeom prst="rightBrace">
            <a:avLst>
              <a:gd name="adj1" fmla="val 8333"/>
              <a:gd name="adj2" fmla="val 49726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06" name="Right Brace 105">
            <a:extLst>
              <a:ext uri="{FF2B5EF4-FFF2-40B4-BE49-F238E27FC236}">
                <a16:creationId xmlns:a16="http://schemas.microsoft.com/office/drawing/2014/main" id="{BC933972-5AFE-7D58-58E8-475A1FB0499E}"/>
              </a:ext>
            </a:extLst>
          </p:cNvPr>
          <p:cNvSpPr/>
          <p:nvPr/>
        </p:nvSpPr>
        <p:spPr>
          <a:xfrm rot="16200000">
            <a:off x="5403869" y="4565904"/>
            <a:ext cx="180900" cy="654208"/>
          </a:xfrm>
          <a:prstGeom prst="rightBrace">
            <a:avLst>
              <a:gd name="adj1" fmla="val 8333"/>
              <a:gd name="adj2" fmla="val 50361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07" name="Right Brace 106">
            <a:extLst>
              <a:ext uri="{FF2B5EF4-FFF2-40B4-BE49-F238E27FC236}">
                <a16:creationId xmlns:a16="http://schemas.microsoft.com/office/drawing/2014/main" id="{128EE31A-1A80-43DF-E5B2-274D09E92603}"/>
              </a:ext>
            </a:extLst>
          </p:cNvPr>
          <p:cNvSpPr/>
          <p:nvPr/>
        </p:nvSpPr>
        <p:spPr>
          <a:xfrm rot="16200000">
            <a:off x="6177493" y="4478399"/>
            <a:ext cx="186034" cy="824083"/>
          </a:xfrm>
          <a:prstGeom prst="rightBrace">
            <a:avLst>
              <a:gd name="adj1" fmla="val 8333"/>
              <a:gd name="adj2" fmla="val 47816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08" name="Right Brace 107">
            <a:extLst>
              <a:ext uri="{FF2B5EF4-FFF2-40B4-BE49-F238E27FC236}">
                <a16:creationId xmlns:a16="http://schemas.microsoft.com/office/drawing/2014/main" id="{A48BBFDE-DAC6-3671-8C56-14428EC04A2B}"/>
              </a:ext>
            </a:extLst>
          </p:cNvPr>
          <p:cNvSpPr/>
          <p:nvPr/>
        </p:nvSpPr>
        <p:spPr>
          <a:xfrm rot="16200000">
            <a:off x="7005246" y="4542836"/>
            <a:ext cx="186034" cy="705475"/>
          </a:xfrm>
          <a:prstGeom prst="rightBrace">
            <a:avLst>
              <a:gd name="adj1" fmla="val 8333"/>
              <a:gd name="adj2" fmla="val 5614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09" name="Right Brace 108">
            <a:extLst>
              <a:ext uri="{FF2B5EF4-FFF2-40B4-BE49-F238E27FC236}">
                <a16:creationId xmlns:a16="http://schemas.microsoft.com/office/drawing/2014/main" id="{ADF72A05-C2EA-2FCF-7B94-416F5124747C}"/>
              </a:ext>
            </a:extLst>
          </p:cNvPr>
          <p:cNvSpPr/>
          <p:nvPr/>
        </p:nvSpPr>
        <p:spPr>
          <a:xfrm rot="16200000">
            <a:off x="7778343" y="4509923"/>
            <a:ext cx="186034" cy="769490"/>
          </a:xfrm>
          <a:prstGeom prst="rightBrace">
            <a:avLst>
              <a:gd name="adj1" fmla="val 8333"/>
              <a:gd name="adj2" fmla="val 41871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10" name="Right Brace 109">
            <a:extLst>
              <a:ext uri="{FF2B5EF4-FFF2-40B4-BE49-F238E27FC236}">
                <a16:creationId xmlns:a16="http://schemas.microsoft.com/office/drawing/2014/main" id="{2A0D04B4-7485-AF85-3142-BC07EE5EDC2D}"/>
              </a:ext>
            </a:extLst>
          </p:cNvPr>
          <p:cNvSpPr/>
          <p:nvPr/>
        </p:nvSpPr>
        <p:spPr>
          <a:xfrm rot="16200000">
            <a:off x="8758638" y="4353452"/>
            <a:ext cx="186034" cy="1085269"/>
          </a:xfrm>
          <a:prstGeom prst="rightBrace">
            <a:avLst>
              <a:gd name="adj1" fmla="val 8333"/>
              <a:gd name="adj2" fmla="val 61196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11" name="Right Brace 110">
            <a:extLst>
              <a:ext uri="{FF2B5EF4-FFF2-40B4-BE49-F238E27FC236}">
                <a16:creationId xmlns:a16="http://schemas.microsoft.com/office/drawing/2014/main" id="{F2D35A1D-3950-142D-6C10-D073AB410AF6}"/>
              </a:ext>
            </a:extLst>
          </p:cNvPr>
          <p:cNvSpPr/>
          <p:nvPr/>
        </p:nvSpPr>
        <p:spPr>
          <a:xfrm rot="16200000">
            <a:off x="9632131" y="4602701"/>
            <a:ext cx="186034" cy="587002"/>
          </a:xfrm>
          <a:prstGeom prst="rightBrace">
            <a:avLst>
              <a:gd name="adj1" fmla="val 8333"/>
              <a:gd name="adj2" fmla="val 56909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12" name="Right Brace 111">
            <a:extLst>
              <a:ext uri="{FF2B5EF4-FFF2-40B4-BE49-F238E27FC236}">
                <a16:creationId xmlns:a16="http://schemas.microsoft.com/office/drawing/2014/main" id="{4C666D24-9441-EC7F-2DFE-764564304822}"/>
              </a:ext>
            </a:extLst>
          </p:cNvPr>
          <p:cNvSpPr/>
          <p:nvPr/>
        </p:nvSpPr>
        <p:spPr>
          <a:xfrm rot="16200000">
            <a:off x="10194902" y="4679424"/>
            <a:ext cx="186034" cy="433109"/>
          </a:xfrm>
          <a:prstGeom prst="rightBrace">
            <a:avLst>
              <a:gd name="adj1" fmla="val 8333"/>
              <a:gd name="adj2" fmla="val 56909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13" name="Right Brace 112">
            <a:extLst>
              <a:ext uri="{FF2B5EF4-FFF2-40B4-BE49-F238E27FC236}">
                <a16:creationId xmlns:a16="http://schemas.microsoft.com/office/drawing/2014/main" id="{3D97B01D-6257-C96B-8886-AFE6D5677DAD}"/>
              </a:ext>
            </a:extLst>
          </p:cNvPr>
          <p:cNvSpPr/>
          <p:nvPr/>
        </p:nvSpPr>
        <p:spPr>
          <a:xfrm rot="16200000">
            <a:off x="10869635" y="4502512"/>
            <a:ext cx="186034" cy="782301"/>
          </a:xfrm>
          <a:prstGeom prst="rightBrace">
            <a:avLst>
              <a:gd name="adj1" fmla="val 8333"/>
              <a:gd name="adj2" fmla="val 68705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88172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5" grpId="0" animBg="1"/>
      <p:bldP spid="56" grpId="0"/>
      <p:bldP spid="99" grpId="0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7E311D0-213B-8B0D-A329-B88E2643E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Concept: Stochastic Subsets</a:t>
            </a:r>
            <a:endParaRPr lang="en-DE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FFEF08C-665B-9241-E244-FF7B75A80E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3420" y="1825625"/>
            <a:ext cx="6113171" cy="4351338"/>
          </a:xfrm>
        </p:spPr>
        <p:txBody>
          <a:bodyPr/>
          <a:lstStyle/>
          <a:p>
            <a:r>
              <a:rPr lang="en-US" dirty="0"/>
              <a:t>Primitive subset can preserve high-level structure of a mesh</a:t>
            </a:r>
          </a:p>
          <a:p>
            <a:r>
              <a:rPr lang="en-US" dirty="0"/>
              <a:t>Needs to be chosen in a representative fashion (e.g., stochastically)</a:t>
            </a:r>
          </a:p>
          <a:p>
            <a:r>
              <a:rPr lang="en-US" dirty="0"/>
              <a:t>Top-levels of BVH show aggregated behavior of the data</a:t>
            </a:r>
          </a:p>
          <a:p>
            <a:pPr marL="0" indent="0">
              <a:buNone/>
            </a:pP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EF0BB-5813-A524-3309-F318FFF11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55CBC-EED7-4DA9-ADE0-E3BBB94C3B65}" type="slidenum">
              <a:rPr lang="en-DE" smtClean="0"/>
              <a:t>9</a:t>
            </a:fld>
            <a:endParaRPr lang="en-DE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16034F5-6E71-E30B-817E-AD408C28F7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42" y="18256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375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4826</TotalTime>
  <Words>1450</Words>
  <Application>Microsoft Office PowerPoint</Application>
  <PresentationFormat>Widescreen</PresentationFormat>
  <Paragraphs>428</Paragraphs>
  <Slides>44</Slides>
  <Notes>18</Notes>
  <HiddenSlides>0</HiddenSlides>
  <MMClips>3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Calibri</vt:lpstr>
      <vt:lpstr>Calibri Light</vt:lpstr>
      <vt:lpstr>Cambria Math</vt:lpstr>
      <vt:lpstr>Office Theme</vt:lpstr>
      <vt:lpstr>PDF</vt:lpstr>
      <vt:lpstr>Stochastic Subsets for BVH Construction</vt:lpstr>
      <vt:lpstr>Ray Tracing</vt:lpstr>
      <vt:lpstr>Bounding Volume Hierarchies (BVHs)</vt:lpstr>
      <vt:lpstr>BVH Traversal</vt:lpstr>
      <vt:lpstr>BVH Construction</vt:lpstr>
      <vt:lpstr>Previous Work</vt:lpstr>
      <vt:lpstr>Previous Work</vt:lpstr>
      <vt:lpstr>Top-Down Construction</vt:lpstr>
      <vt:lpstr>Key Concept: Stochastic Subsets</vt:lpstr>
      <vt:lpstr>Stochastic Subset BVH Construction</vt:lpstr>
      <vt:lpstr>Stochastic Subset BVH Construction</vt:lpstr>
      <vt:lpstr>Subset Sampling</vt:lpstr>
      <vt:lpstr>Subset Sampling</vt:lpstr>
      <vt:lpstr>Subset Sampling</vt:lpstr>
      <vt:lpstr>Subset Sampling</vt:lpstr>
      <vt:lpstr> Varying Subset Size .</vt:lpstr>
      <vt:lpstr>Stochastic Subset BVH Construction</vt:lpstr>
      <vt:lpstr>Stochastic Subset BVH Construction</vt:lpstr>
      <vt:lpstr>Primitives Insertion</vt:lpstr>
      <vt:lpstr>Primitives Insertion</vt:lpstr>
      <vt:lpstr>PowerPoint Presentation</vt:lpstr>
      <vt:lpstr>PowerPoint Presentation</vt:lpstr>
      <vt:lpstr>Stochastic Subset BVH Construction</vt:lpstr>
      <vt:lpstr>Evaluation</vt:lpstr>
      <vt:lpstr>Environment</vt:lpstr>
      <vt:lpstr>PowerPoint Presentation</vt:lpstr>
      <vt:lpstr>Compared Builders</vt:lpstr>
      <vt:lpstr>Binary BVH Host Build Time (ms)</vt:lpstr>
      <vt:lpstr>Quality Metric: Binary BVH SAH Cost</vt:lpstr>
      <vt:lpstr>Hardware Ray Throughput with AO (GRays/s)</vt:lpstr>
      <vt:lpstr>Discussion</vt:lpstr>
      <vt:lpstr>Discussion</vt:lpstr>
      <vt:lpstr>Discussion</vt:lpstr>
      <vt:lpstr>Conclusion</vt:lpstr>
      <vt:lpstr>PowerPoint Presentation</vt:lpstr>
      <vt:lpstr>Backup</vt:lpstr>
      <vt:lpstr>Introduction - Surface Area Heuristic (SAH)</vt:lpstr>
      <vt:lpstr>Subset Sampling - Weight Clamping</vt:lpstr>
      <vt:lpstr>Subset Sampling - Weight Clamping</vt:lpstr>
      <vt:lpstr>Subset Sampling - Weight Clamping</vt:lpstr>
      <vt:lpstr>Subset Sampling - Defensive Sampling</vt:lpstr>
      <vt:lpstr>Primitives Insertion - Metric</vt:lpstr>
      <vt:lpstr>Throughput</vt:lpstr>
      <vt:lpstr>Throughput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Stochastic Subsets for BVH Construction</dc:title>
  <dc:creator>Dittebrandt, Addis (IVD)</dc:creator>
  <cp:lastModifiedBy>Dittebrandt, Addis (IVD)</cp:lastModifiedBy>
  <cp:revision>386</cp:revision>
  <dcterms:created xsi:type="dcterms:W3CDTF">2022-12-13T07:42:17Z</dcterms:created>
  <dcterms:modified xsi:type="dcterms:W3CDTF">2023-05-15T15:08:22Z</dcterms:modified>
</cp:coreProperties>
</file>